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86692" autoAdjust="0"/>
  </p:normalViewPr>
  <p:slideViewPr>
    <p:cSldViewPr>
      <p:cViewPr varScale="1">
        <p:scale>
          <a:sx n="73" d="100"/>
          <a:sy n="73" d="100"/>
        </p:scale>
        <p:origin x="-7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747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7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C3B72F-79D2-4A54-A62C-8E982FC7D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1200-6EC2-4AA5-A861-A8312611F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38F5D-7B94-4DDC-AE04-9C8EE548C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092D7-A4F8-4C80-BA20-273618012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3E207-2F40-46F3-97DF-A6326B2D5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0C405-DA96-4F7E-8FB8-4B1647E3A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97851-22AC-478C-AD4D-1A63E183A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AC7E4-83F4-4775-81F3-23DEDCF47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0B634-1958-4A0F-83FC-709055870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FCAC4-8D3E-465F-A12C-E8E48F195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C5F52-3F8E-471C-BFC2-D8E8A0A98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638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39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39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39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39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39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39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39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39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39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39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0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0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0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0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0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0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0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0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0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0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1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641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1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1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1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1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1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1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1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2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2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2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2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2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2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2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2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2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2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3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3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3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3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3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3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3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3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3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3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4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644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6444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446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5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5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A7DB183-6990-4B36-9F4F-035EE2A2D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qksrv.net/click-1350630-10273675?url=http%3A%2F%2Fwww.outdoordecor.com%2Fonline-store%2Fscstore%2Fp-CSVRG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qksrv.net/click-1350630-10273675?url=http%3A%2F%2Fwww.outdoordecor.com%2Fonline-store%2Fscstore%2Fp-CSVRG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m.ac.uk/history/instruments/Robinson-cup-anemometer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143000"/>
            <a:ext cx="7620000" cy="3919538"/>
          </a:xfrm>
        </p:spPr>
        <p:txBody>
          <a:bodyPr/>
          <a:lstStyle/>
          <a:p>
            <a:pPr eaLnBrk="1" hangingPunct="1"/>
            <a:r>
              <a:rPr lang="en-US" sz="7200" dirty="0" smtClean="0"/>
              <a:t>Weather Instruments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Instruments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</a:pPr>
            <a:r>
              <a:rPr lang="en-US" sz="2800" dirty="0" smtClean="0"/>
              <a:t>Used to measure the 5 major parts of weather observation</a:t>
            </a:r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1. Atmospheric pressure</a:t>
            </a:r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2. Humidity</a:t>
            </a:r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3. Precipitation</a:t>
            </a:r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4. Wind</a:t>
            </a:r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5. Temperature</a:t>
            </a:r>
          </a:p>
          <a:p>
            <a:pPr marL="990600" lvl="1" indent="-533400" algn="ctr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  <p:pic>
        <p:nvPicPr>
          <p:cNvPr id="4100" name="Picture 4" descr="Indoor/Outdoor Weather Station  Image"/>
          <p:cNvPicPr>
            <a:picLocks noChangeAspect="1" noChangeArrowheads="1"/>
          </p:cNvPicPr>
          <p:nvPr/>
        </p:nvPicPr>
        <p:blipFill>
          <a:blip r:embed="rId2" cstate="print"/>
          <a:srcRect l="16667" t="15384" r="8333" b="24359"/>
          <a:stretch>
            <a:fillRect/>
          </a:stretch>
        </p:blipFill>
        <p:spPr bwMode="auto">
          <a:xfrm>
            <a:off x="7467600" y="2209800"/>
            <a:ext cx="116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dial hydrometer thermometer for mushroom grow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048000"/>
            <a:ext cx="11604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9" descr="Vermont Rain Gauge - Bras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429000"/>
            <a:ext cx="1419225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DIC-3 Handheld Digital Anemome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8006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7" descr="wind_vane_phot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5000" y="4876800"/>
            <a:ext cx="154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8" descr="http://static.howstuffworks.com/gif/therm-bulb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91400" y="4495800"/>
            <a:ext cx="3762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Line 20"/>
          <p:cNvSpPr>
            <a:spLocks noChangeShapeType="1"/>
          </p:cNvSpPr>
          <p:nvPr/>
        </p:nvSpPr>
        <p:spPr bwMode="auto">
          <a:xfrm flipH="1">
            <a:off x="1905000" y="36576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21"/>
          <p:cNvSpPr>
            <a:spLocks noChangeShapeType="1"/>
          </p:cNvSpPr>
          <p:nvPr/>
        </p:nvSpPr>
        <p:spPr bwMode="auto">
          <a:xfrm flipV="1">
            <a:off x="6781800" y="2743200"/>
            <a:ext cx="6858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22"/>
          <p:cNvSpPr>
            <a:spLocks noChangeShapeType="1"/>
          </p:cNvSpPr>
          <p:nvPr/>
        </p:nvSpPr>
        <p:spPr bwMode="auto">
          <a:xfrm flipV="1">
            <a:off x="6019800" y="4419600"/>
            <a:ext cx="381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23"/>
          <p:cNvSpPr>
            <a:spLocks noChangeShapeType="1"/>
          </p:cNvSpPr>
          <p:nvPr/>
        </p:nvSpPr>
        <p:spPr bwMode="auto">
          <a:xfrm flipH="1" flipV="1">
            <a:off x="3581400" y="5257800"/>
            <a:ext cx="5334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24"/>
          <p:cNvSpPr>
            <a:spLocks noChangeShapeType="1"/>
          </p:cNvSpPr>
          <p:nvPr/>
        </p:nvSpPr>
        <p:spPr bwMode="auto">
          <a:xfrm flipV="1">
            <a:off x="6172200" y="6096000"/>
            <a:ext cx="1143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Tools: Atmospheric Pressure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Barometer: </a:t>
            </a:r>
          </a:p>
          <a:p>
            <a:pPr lvl="1" eaLnBrk="1" hangingPunct="1"/>
            <a:r>
              <a:rPr lang="en-US" dirty="0" smtClean="0"/>
              <a:t>Measures air pressure, </a:t>
            </a:r>
            <a:r>
              <a:rPr lang="en-US" dirty="0" err="1" smtClean="0"/>
              <a:t>millibars</a:t>
            </a:r>
            <a:r>
              <a:rPr lang="en-US" dirty="0" smtClean="0"/>
              <a:t> or inches of mercury</a:t>
            </a:r>
          </a:p>
        </p:txBody>
      </p:sp>
      <p:pic>
        <p:nvPicPr>
          <p:cNvPr id="8197" name="Picture 5" descr="MercurialBarome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5755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Indoor/Outdoor Weather Station  Image"/>
          <p:cNvPicPr>
            <a:picLocks noChangeAspect="1" noChangeArrowheads="1"/>
          </p:cNvPicPr>
          <p:nvPr/>
        </p:nvPicPr>
        <p:blipFill>
          <a:blip r:embed="rId3" cstate="print"/>
          <a:srcRect l="16667" t="15384" r="8333" b="24359"/>
          <a:stretch>
            <a:fillRect/>
          </a:stretch>
        </p:blipFill>
        <p:spPr bwMode="auto">
          <a:xfrm>
            <a:off x="4764088" y="2286000"/>
            <a:ext cx="437991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Tools: Humidity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5334000" cy="4267200"/>
          </a:xfrm>
        </p:spPr>
        <p:txBody>
          <a:bodyPr/>
          <a:lstStyle/>
          <a:p>
            <a:pPr lvl="1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800" dirty="0" smtClean="0"/>
              <a:t>(Sling) </a:t>
            </a:r>
            <a:r>
              <a:rPr lang="en-US" sz="2800" dirty="0" err="1" smtClean="0"/>
              <a:t>Psychrometer</a:t>
            </a:r>
            <a:r>
              <a:rPr lang="en-US" sz="2800" dirty="0" smtClean="0"/>
              <a:t>:</a:t>
            </a:r>
          </a:p>
          <a:p>
            <a:pPr lvl="1" eaLnBrk="1" hangingPunct="1"/>
            <a:r>
              <a:rPr lang="en-US" dirty="0" smtClean="0"/>
              <a:t>Difference between wet bulb and dry bulb used to determine relative humidity.</a:t>
            </a:r>
          </a:p>
        </p:txBody>
      </p:sp>
      <p:pic>
        <p:nvPicPr>
          <p:cNvPr id="6149" name="Picture 24" descr="Sling Psychrome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295400"/>
            <a:ext cx="190500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Tools: Precipitation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Rain Gauge: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Simple funnel with marks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associated with units: cm or in.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  <p:pic>
        <p:nvPicPr>
          <p:cNvPr id="7173" name="Picture 5" descr="Vermont Rain Gauge - Bras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0589" r="22269"/>
          <a:stretch>
            <a:fillRect/>
          </a:stretch>
        </p:blipFill>
        <p:spPr bwMode="auto">
          <a:xfrm>
            <a:off x="6248400" y="228600"/>
            <a:ext cx="262096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3"/>
          <p:cNvSpPr>
            <a:spLocks noChangeArrowheads="1"/>
          </p:cNvSpPr>
          <p:nvPr/>
        </p:nvSpPr>
        <p:spPr bwMode="auto">
          <a:xfrm>
            <a:off x="1981200" y="3962400"/>
            <a:ext cx="4267200" cy="609600"/>
          </a:xfrm>
          <a:custGeom>
            <a:avLst/>
            <a:gdLst>
              <a:gd name="T0" fmla="*/ 3200400 w 21600"/>
              <a:gd name="T1" fmla="*/ 0 h 21600"/>
              <a:gd name="T2" fmla="*/ 0 w 21600"/>
              <a:gd name="T3" fmla="*/ 304800 h 21600"/>
              <a:gd name="T4" fmla="*/ 3200400 w 21600"/>
              <a:gd name="T5" fmla="*/ 609600 h 21600"/>
              <a:gd name="T6" fmla="*/ 4267200 w 21600"/>
              <a:gd name="T7" fmla="*/ 304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5715000" cy="1143000"/>
          </a:xfrm>
        </p:spPr>
        <p:txBody>
          <a:bodyPr/>
          <a:lstStyle/>
          <a:p>
            <a:pPr eaLnBrk="1" hangingPunct="1"/>
            <a:r>
              <a:rPr lang="en-US" smtClean="0"/>
              <a:t>Tools: Temperature</a:t>
            </a:r>
            <a:br>
              <a:rPr lang="en-US" smtClean="0"/>
            </a:br>
            <a:r>
              <a:rPr lang="en-US" smtClean="0">
                <a:cs typeface="Times New Roman" pitchFamily="18" charset="0"/>
              </a:rPr>
              <a:t>º</a:t>
            </a:r>
            <a:r>
              <a:rPr lang="en-US" smtClean="0"/>
              <a:t> C</a:t>
            </a:r>
            <a:r>
              <a:rPr lang="en-US" smtClean="0">
                <a:cs typeface="Times New Roman" pitchFamily="18" charset="0"/>
              </a:rPr>
              <a:t>  or º F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5486400" cy="5181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u="sng" dirty="0" smtClean="0"/>
              <a:t>Thermometer: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Usually </a:t>
            </a:r>
            <a:r>
              <a:rPr lang="en-US" dirty="0" smtClean="0"/>
              <a:t>uses alcohol.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Some used mercury.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Liquid contracts </a:t>
            </a:r>
            <a:r>
              <a:rPr lang="en-US" dirty="0" smtClean="0"/>
              <a:t>and expands in the glass tube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-247650" y="161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-247650" y="63769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8201" name="Rectangle 16"/>
          <p:cNvSpPr>
            <a:spLocks noChangeArrowheads="1"/>
          </p:cNvSpPr>
          <p:nvPr/>
        </p:nvSpPr>
        <p:spPr bwMode="auto">
          <a:xfrm>
            <a:off x="0" y="1989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 </a:t>
            </a:r>
          </a:p>
        </p:txBody>
      </p:sp>
      <p:pic>
        <p:nvPicPr>
          <p:cNvPr id="8203" name="Picture 18" descr="outdoor thermometers"/>
          <p:cNvPicPr>
            <a:picLocks noChangeAspect="1" noChangeArrowheads="1"/>
          </p:cNvPicPr>
          <p:nvPr/>
        </p:nvPicPr>
        <p:blipFill>
          <a:blip r:embed="rId2" cstate="print"/>
          <a:srcRect l="45790" t="5304" r="33157" b="5304"/>
          <a:stretch>
            <a:fillRect/>
          </a:stretch>
        </p:blipFill>
        <p:spPr bwMode="auto">
          <a:xfrm>
            <a:off x="6400800" y="533400"/>
            <a:ext cx="1752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4724400" cy="1143000"/>
          </a:xfrm>
        </p:spPr>
        <p:txBody>
          <a:bodyPr/>
          <a:lstStyle/>
          <a:p>
            <a:pPr eaLnBrk="1" hangingPunct="1"/>
            <a:r>
              <a:rPr lang="en-US" smtClean="0"/>
              <a:t>Tools: Wind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51054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Anemometer – Wind Speed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km per hour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mi per hour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Wind Vane – Wind Direction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  <p:pic>
        <p:nvPicPr>
          <p:cNvPr id="9220" name="Picture 5" descr="The image “http://www.weathervanes.co.uk/images/Weathervanepics/Animalsandwildlife/BatK.jpg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81400"/>
            <a:ext cx="35655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Cup Anemome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7300" y="15875"/>
            <a:ext cx="4046538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368</TotalTime>
  <Words>113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Tahoma</vt:lpstr>
      <vt:lpstr>Arial</vt:lpstr>
      <vt:lpstr>Wingdings</vt:lpstr>
      <vt:lpstr>Calibri</vt:lpstr>
      <vt:lpstr>Times New Roman</vt:lpstr>
      <vt:lpstr>Blueprint</vt:lpstr>
      <vt:lpstr>Slide 1</vt:lpstr>
      <vt:lpstr>Weather Instruments</vt:lpstr>
      <vt:lpstr>Tools: Atmospheric Pressure</vt:lpstr>
      <vt:lpstr>Tools: Humidity</vt:lpstr>
      <vt:lpstr>Tools: Precipitation</vt:lpstr>
      <vt:lpstr>Tools: Temperature º C  or º F</vt:lpstr>
      <vt:lpstr>Tools: Wind</vt:lpstr>
    </vt:vector>
  </TitlesOfParts>
  <Company>LPS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Earth Science</dc:title>
  <dc:creator>LPS</dc:creator>
  <cp:lastModifiedBy>Debbie</cp:lastModifiedBy>
  <cp:revision>19</cp:revision>
  <dcterms:created xsi:type="dcterms:W3CDTF">2005-11-09T15:34:07Z</dcterms:created>
  <dcterms:modified xsi:type="dcterms:W3CDTF">2014-03-30T17:26:19Z</dcterms:modified>
</cp:coreProperties>
</file>