
<file path=[Content_Types].xml><?xml version="1.0" encoding="utf-8"?>
<Types xmlns="http://schemas.openxmlformats.org/package/2006/content-types">
  <Override PartName="/customXml/itemProps3.xml" ContentType="application/vnd.openxmlformats-officedocument.customXmlProperties+xml"/>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customXml/itemProps4.xml" ContentType="application/vnd.openxmlformats-officedocument.customXmlProperti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customXml/itemProps2.xml" ContentType="application/vnd.openxmlformats-officedocument.customXml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5"/>
  </p:sldMasterIdLst>
  <p:notesMasterIdLst>
    <p:notesMasterId r:id="rId16"/>
  </p:notesMasterIdLst>
  <p:sldIdLst>
    <p:sldId id="256" r:id="rId6"/>
    <p:sldId id="258" r:id="rId7"/>
    <p:sldId id="259" r:id="rId8"/>
    <p:sldId id="260" r:id="rId9"/>
    <p:sldId id="261" r:id="rId10"/>
    <p:sldId id="262" r:id="rId11"/>
    <p:sldId id="265" r:id="rId12"/>
    <p:sldId id="263" r:id="rId13"/>
    <p:sldId id="264" r:id="rId14"/>
    <p:sldId id="257" r:id="rId15"/>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Calibri" pitchFamily="1" charset="0"/>
        <a:ea typeface="+mn-ea"/>
        <a:cs typeface="Arial" charset="0"/>
      </a:defRPr>
    </a:lvl1pPr>
    <a:lvl2pPr marL="457200" algn="l" rtl="0" fontAlgn="base">
      <a:spcBef>
        <a:spcPct val="0"/>
      </a:spcBef>
      <a:spcAft>
        <a:spcPct val="0"/>
      </a:spcAft>
      <a:defRPr kern="1200">
        <a:solidFill>
          <a:schemeClr val="tx1"/>
        </a:solidFill>
        <a:latin typeface="Calibri" pitchFamily="1" charset="0"/>
        <a:ea typeface="+mn-ea"/>
        <a:cs typeface="Arial" charset="0"/>
      </a:defRPr>
    </a:lvl2pPr>
    <a:lvl3pPr marL="914400" algn="l" rtl="0" fontAlgn="base">
      <a:spcBef>
        <a:spcPct val="0"/>
      </a:spcBef>
      <a:spcAft>
        <a:spcPct val="0"/>
      </a:spcAft>
      <a:defRPr kern="1200">
        <a:solidFill>
          <a:schemeClr val="tx1"/>
        </a:solidFill>
        <a:latin typeface="Calibri" pitchFamily="1" charset="0"/>
        <a:ea typeface="+mn-ea"/>
        <a:cs typeface="Arial" charset="0"/>
      </a:defRPr>
    </a:lvl3pPr>
    <a:lvl4pPr marL="1371600" algn="l" rtl="0" fontAlgn="base">
      <a:spcBef>
        <a:spcPct val="0"/>
      </a:spcBef>
      <a:spcAft>
        <a:spcPct val="0"/>
      </a:spcAft>
      <a:defRPr kern="1200">
        <a:solidFill>
          <a:schemeClr val="tx1"/>
        </a:solidFill>
        <a:latin typeface="Calibri" pitchFamily="1" charset="0"/>
        <a:ea typeface="+mn-ea"/>
        <a:cs typeface="Arial" charset="0"/>
      </a:defRPr>
    </a:lvl4pPr>
    <a:lvl5pPr marL="1828800" algn="l" rtl="0" fontAlgn="base">
      <a:spcBef>
        <a:spcPct val="0"/>
      </a:spcBef>
      <a:spcAft>
        <a:spcPct val="0"/>
      </a:spcAft>
      <a:defRPr kern="1200">
        <a:solidFill>
          <a:schemeClr val="tx1"/>
        </a:solidFill>
        <a:latin typeface="Calibri" pitchFamily="1" charset="0"/>
        <a:ea typeface="+mn-ea"/>
        <a:cs typeface="Arial" charset="0"/>
      </a:defRPr>
    </a:lvl5pPr>
    <a:lvl6pPr marL="2286000" algn="l" defTabSz="914400" rtl="0" eaLnBrk="1" latinLnBrk="0" hangingPunct="1">
      <a:defRPr kern="1200">
        <a:solidFill>
          <a:schemeClr val="tx1"/>
        </a:solidFill>
        <a:latin typeface="Calibri" pitchFamily="1" charset="0"/>
        <a:ea typeface="+mn-ea"/>
        <a:cs typeface="Arial" charset="0"/>
      </a:defRPr>
    </a:lvl6pPr>
    <a:lvl7pPr marL="2743200" algn="l" defTabSz="914400" rtl="0" eaLnBrk="1" latinLnBrk="0" hangingPunct="1">
      <a:defRPr kern="1200">
        <a:solidFill>
          <a:schemeClr val="tx1"/>
        </a:solidFill>
        <a:latin typeface="Calibri" pitchFamily="1" charset="0"/>
        <a:ea typeface="+mn-ea"/>
        <a:cs typeface="Arial" charset="0"/>
      </a:defRPr>
    </a:lvl7pPr>
    <a:lvl8pPr marL="3200400" algn="l" defTabSz="914400" rtl="0" eaLnBrk="1" latinLnBrk="0" hangingPunct="1">
      <a:defRPr kern="1200">
        <a:solidFill>
          <a:schemeClr val="tx1"/>
        </a:solidFill>
        <a:latin typeface="Calibri" pitchFamily="1" charset="0"/>
        <a:ea typeface="+mn-ea"/>
        <a:cs typeface="Arial" charset="0"/>
      </a:defRPr>
    </a:lvl8pPr>
    <a:lvl9pPr marL="3657600" algn="l" defTabSz="914400" rtl="0" eaLnBrk="1" latinLnBrk="0" hangingPunct="1">
      <a:defRPr kern="1200">
        <a:solidFill>
          <a:schemeClr val="tx1"/>
        </a:solidFill>
        <a:latin typeface="Calibri" pitchFamily="1"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clrMru>
    <a:srgbClr val="9900CC"/>
    <a:srgbClr val="FF3399"/>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63" d="100"/>
          <a:sy n="63" d="100"/>
        </p:scale>
        <p:origin x="-1320" y="-426"/>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p:cViewPr>
        <p:scale>
          <a:sx n="66" d="100"/>
          <a:sy n="66" d="100"/>
        </p:scale>
        <p:origin x="-4296" y="-738"/>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1.xml"/><Relationship Id="rId15" Type="http://schemas.openxmlformats.org/officeDocument/2006/relationships/slide" Target="slides/slide10.xml"/><Relationship Id="rId10" Type="http://schemas.openxmlformats.org/officeDocument/2006/relationships/slide" Target="slides/slide5.xml"/><Relationship Id="rId19" Type="http://schemas.openxmlformats.org/officeDocument/2006/relationships/theme" Target="theme/theme1.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Calibri" pitchFamily="34" charset="0"/>
                <a:ea typeface="+mn-ea"/>
                <a:cs typeface="Arial" charset="0"/>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vl1pPr>
          </a:lstStyle>
          <a:p>
            <a:fld id="{92AD39A5-9773-4B1D-A56B-0FF53D998FEB}" type="datetime1">
              <a:rPr lang="en-US"/>
              <a:pPr/>
              <a:t>2/18/2014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Calibri" pitchFamily="34" charset="0"/>
                <a:ea typeface="+mn-ea"/>
                <a:cs typeface="Arial" charset="0"/>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3846FD25-B988-4C96-A3E2-C19FFD31B68F}" type="slidenum">
              <a:rPr lang="en-US"/>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ＭＳ Ｐゴシック" pitchFamily="1" charset="-128"/>
        <a:cs typeface="+mn-cs"/>
      </a:defRPr>
    </a:lvl1pPr>
    <a:lvl2pPr marL="457200" algn="l" rtl="0" eaLnBrk="0" fontAlgn="base" hangingPunct="0">
      <a:spcBef>
        <a:spcPct val="30000"/>
      </a:spcBef>
      <a:spcAft>
        <a:spcPct val="0"/>
      </a:spcAft>
      <a:defRPr sz="1200" kern="1200">
        <a:solidFill>
          <a:schemeClr val="tx1"/>
        </a:solidFill>
        <a:latin typeface="+mn-lt"/>
        <a:ea typeface="ＭＳ Ｐゴシック" pitchFamily="1" charset="-128"/>
        <a:cs typeface="+mn-cs"/>
      </a:defRPr>
    </a:lvl2pPr>
    <a:lvl3pPr marL="914400" algn="l" rtl="0" eaLnBrk="0" fontAlgn="base" hangingPunct="0">
      <a:spcBef>
        <a:spcPct val="30000"/>
      </a:spcBef>
      <a:spcAft>
        <a:spcPct val="0"/>
      </a:spcAft>
      <a:defRPr sz="1200" kern="1200">
        <a:solidFill>
          <a:schemeClr val="tx1"/>
        </a:solidFill>
        <a:latin typeface="+mn-lt"/>
        <a:ea typeface="ＭＳ Ｐゴシック" pitchFamily="1" charset="-128"/>
        <a:cs typeface="+mn-cs"/>
      </a:defRPr>
    </a:lvl3pPr>
    <a:lvl4pPr marL="1371600" algn="l" rtl="0" eaLnBrk="0" fontAlgn="base" hangingPunct="0">
      <a:spcBef>
        <a:spcPct val="30000"/>
      </a:spcBef>
      <a:spcAft>
        <a:spcPct val="0"/>
      </a:spcAft>
      <a:defRPr sz="1200" kern="1200">
        <a:solidFill>
          <a:schemeClr val="tx1"/>
        </a:solidFill>
        <a:latin typeface="+mn-lt"/>
        <a:ea typeface="ＭＳ Ｐゴシック" pitchFamily="1" charset="-128"/>
        <a:cs typeface="+mn-cs"/>
      </a:defRPr>
    </a:lvl4pPr>
    <a:lvl5pPr marL="1828800" algn="l" rtl="0" eaLnBrk="0" fontAlgn="base" hangingPunct="0">
      <a:spcBef>
        <a:spcPct val="30000"/>
      </a:spcBef>
      <a:spcAft>
        <a:spcPct val="0"/>
      </a:spcAft>
      <a:defRPr sz="1200" kern="1200">
        <a:solidFill>
          <a:schemeClr val="tx1"/>
        </a:solidFill>
        <a:latin typeface="+mn-lt"/>
        <a:ea typeface="ＭＳ Ｐゴシック" pitchFamily="1"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p:cNvSpPr>
            <a:spLocks noGrp="1" noRot="1" noChangeAspect="1" noTextEdit="1"/>
          </p:cNvSpPr>
          <p:nvPr>
            <p:ph type="sldImg"/>
          </p:nvPr>
        </p:nvSpPr>
        <p:spPr bwMode="auto">
          <a:noFill/>
          <a:ln>
            <a:solidFill>
              <a:srgbClr val="000000"/>
            </a:solidFill>
            <a:miter lim="800000"/>
            <a:headEnd/>
            <a:tailEnd/>
          </a:ln>
        </p:spPr>
      </p:sp>
      <p:sp>
        <p:nvSpPr>
          <p:cNvPr id="1536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5364" name="Slide Number Placeholder 3"/>
          <p:cNvSpPr>
            <a:spLocks noGrp="1"/>
          </p:cNvSpPr>
          <p:nvPr>
            <p:ph type="sldNum" sz="quarter" idx="5"/>
          </p:nvPr>
        </p:nvSpPr>
        <p:spPr bwMode="auto">
          <a:noFill/>
          <a:ln>
            <a:miter lim="800000"/>
            <a:headEnd/>
            <a:tailEnd/>
          </a:ln>
        </p:spPr>
        <p:txBody>
          <a:bodyPr/>
          <a:lstStyle/>
          <a:p>
            <a:fld id="{9CC6CB4F-A787-4732-94A1-F035A46DDB1A}" type="slidenum">
              <a:rPr lang="en-US"/>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noFill/>
          <a:ln>
            <a:solidFill>
              <a:srgbClr val="000000"/>
            </a:solidFill>
            <a:miter lim="800000"/>
            <a:headEnd/>
            <a:tailEnd/>
          </a:ln>
        </p:spPr>
      </p:sp>
      <p:sp>
        <p:nvSpPr>
          <p:cNvPr id="3379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33796" name="Slide Number Placeholder 3"/>
          <p:cNvSpPr>
            <a:spLocks noGrp="1"/>
          </p:cNvSpPr>
          <p:nvPr>
            <p:ph type="sldNum" sz="quarter" idx="5"/>
          </p:nvPr>
        </p:nvSpPr>
        <p:spPr bwMode="auto">
          <a:noFill/>
          <a:ln>
            <a:miter lim="800000"/>
            <a:headEnd/>
            <a:tailEnd/>
          </a:ln>
        </p:spPr>
        <p:txBody>
          <a:bodyPr/>
          <a:lstStyle/>
          <a:p>
            <a:fld id="{6B83E47F-22FB-4177-AA17-14728CB59220}" type="slidenum">
              <a:rPr lang="en-US"/>
              <a:pPr/>
              <a:t>10</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bwMode="auto">
          <a:noFill/>
          <a:ln>
            <a:solidFill>
              <a:srgbClr val="000000"/>
            </a:solidFill>
            <a:miter lim="800000"/>
            <a:headEnd/>
            <a:tailEnd/>
          </a:ln>
        </p:spPr>
      </p:sp>
      <p:sp>
        <p:nvSpPr>
          <p:cNvPr id="1741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z="1800" smtClean="0"/>
              <a:t>Organisms that make their own food are called autotrophs. There are only a few organisms, other than green plants, that can do this.</a:t>
            </a:r>
          </a:p>
        </p:txBody>
      </p:sp>
      <p:sp>
        <p:nvSpPr>
          <p:cNvPr id="17412" name="Slide Number Placeholder 3"/>
          <p:cNvSpPr>
            <a:spLocks noGrp="1"/>
          </p:cNvSpPr>
          <p:nvPr>
            <p:ph type="sldNum" sz="quarter" idx="5"/>
          </p:nvPr>
        </p:nvSpPr>
        <p:spPr bwMode="auto">
          <a:noFill/>
          <a:ln>
            <a:miter lim="800000"/>
            <a:headEnd/>
            <a:tailEnd/>
          </a:ln>
        </p:spPr>
        <p:txBody>
          <a:bodyPr/>
          <a:lstStyle/>
          <a:p>
            <a:fld id="{BF6742F3-9B82-414D-B052-98CB4F605BA8}" type="slidenum">
              <a:rPr lang="en-US"/>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noFill/>
          <a:ln>
            <a:solidFill>
              <a:srgbClr val="000000"/>
            </a:solidFill>
            <a:miter lim="800000"/>
            <a:headEnd/>
            <a:tailEnd/>
          </a:ln>
        </p:spPr>
      </p:sp>
      <p:sp>
        <p:nvSpPr>
          <p:cNvPr id="1945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z="1800" smtClean="0"/>
              <a:t>Radiant energy is energy traveling in waves for example electromagnetic radiation, as heat, light, or x-rays.</a:t>
            </a:r>
          </a:p>
          <a:p>
            <a:pPr eaLnBrk="1" hangingPunct="1">
              <a:spcBef>
                <a:spcPct val="0"/>
              </a:spcBef>
            </a:pPr>
            <a:endParaRPr lang="en-US" sz="1800" smtClean="0"/>
          </a:p>
          <a:p>
            <a:pPr eaLnBrk="1" hangingPunct="1">
              <a:spcBef>
                <a:spcPct val="0"/>
              </a:spcBef>
            </a:pPr>
            <a:r>
              <a:rPr lang="en-US" sz="1800" smtClean="0"/>
              <a:t>All components of photosynthesis may be present, but without the plant pigment chlorophyll no photosynthesis will take place.</a:t>
            </a:r>
          </a:p>
        </p:txBody>
      </p:sp>
      <p:sp>
        <p:nvSpPr>
          <p:cNvPr id="19460" name="Slide Number Placeholder 3"/>
          <p:cNvSpPr>
            <a:spLocks noGrp="1"/>
          </p:cNvSpPr>
          <p:nvPr>
            <p:ph type="sldNum" sz="quarter" idx="5"/>
          </p:nvPr>
        </p:nvSpPr>
        <p:spPr bwMode="auto">
          <a:noFill/>
          <a:ln>
            <a:miter lim="800000"/>
            <a:headEnd/>
            <a:tailEnd/>
          </a:ln>
        </p:spPr>
        <p:txBody>
          <a:bodyPr/>
          <a:lstStyle/>
          <a:p>
            <a:fld id="{1ADF6663-90A5-4327-90D7-BC4C4C1AEB0D}" type="slidenum">
              <a:rPr lang="en-US"/>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bwMode="auto">
          <a:noFill/>
          <a:ln>
            <a:solidFill>
              <a:srgbClr val="000000"/>
            </a:solidFill>
            <a:miter lim="800000"/>
            <a:headEnd/>
            <a:tailEnd/>
          </a:ln>
        </p:spPr>
      </p:sp>
      <p:sp>
        <p:nvSpPr>
          <p:cNvPr id="2150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z="1800" smtClean="0"/>
              <a:t>Introduce students to the terms xylem and phloem. They do not need to memorize these terms. Xylem is a series of tubes which carry water and minerals up to the leaves. Phloem is plant tissue that conducts and distributes sugars from the places where the food is produced to the places where it is needed or stored.</a:t>
            </a:r>
          </a:p>
          <a:p>
            <a:pPr eaLnBrk="1" hangingPunct="1">
              <a:spcBef>
                <a:spcPct val="0"/>
              </a:spcBef>
            </a:pPr>
            <a:endParaRPr lang="en-US" sz="1800" smtClean="0"/>
          </a:p>
        </p:txBody>
      </p:sp>
      <p:sp>
        <p:nvSpPr>
          <p:cNvPr id="21508" name="Slide Number Placeholder 3"/>
          <p:cNvSpPr>
            <a:spLocks noGrp="1"/>
          </p:cNvSpPr>
          <p:nvPr>
            <p:ph type="sldNum" sz="quarter" idx="5"/>
          </p:nvPr>
        </p:nvSpPr>
        <p:spPr bwMode="auto">
          <a:noFill/>
          <a:ln>
            <a:miter lim="800000"/>
            <a:headEnd/>
            <a:tailEnd/>
          </a:ln>
        </p:spPr>
        <p:txBody>
          <a:bodyPr/>
          <a:lstStyle/>
          <a:p>
            <a:fld id="{21CE5192-68D2-429C-A0EF-921686CCE519}" type="slidenum">
              <a:rPr lang="en-US"/>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noFill/>
          <a:ln>
            <a:solidFill>
              <a:srgbClr val="000000"/>
            </a:solidFill>
            <a:miter lim="800000"/>
            <a:headEnd/>
            <a:tailEnd/>
          </a:ln>
        </p:spPr>
      </p:sp>
      <p:sp>
        <p:nvSpPr>
          <p:cNvPr id="2355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z="1800" smtClean="0"/>
              <a:t>To avoid misconceptions from developing, remind students that carbon dioxide is always in the air and that plants to not use all the CO</a:t>
            </a:r>
            <a:r>
              <a:rPr lang="en-US" sz="1800" baseline="-25000" smtClean="0"/>
              <a:t>2</a:t>
            </a:r>
            <a:r>
              <a:rPr lang="en-US" sz="1800" smtClean="0"/>
              <a:t> available.  </a:t>
            </a:r>
          </a:p>
          <a:p>
            <a:pPr eaLnBrk="1" hangingPunct="1">
              <a:spcBef>
                <a:spcPct val="0"/>
              </a:spcBef>
            </a:pPr>
            <a:endParaRPr lang="en-US" sz="1800" smtClean="0"/>
          </a:p>
          <a:p>
            <a:pPr eaLnBrk="1" hangingPunct="1">
              <a:spcBef>
                <a:spcPct val="0"/>
              </a:spcBef>
            </a:pPr>
            <a:endParaRPr lang="en-US" sz="1800" smtClean="0"/>
          </a:p>
        </p:txBody>
      </p:sp>
      <p:sp>
        <p:nvSpPr>
          <p:cNvPr id="23556" name="Slide Number Placeholder 3"/>
          <p:cNvSpPr>
            <a:spLocks noGrp="1"/>
          </p:cNvSpPr>
          <p:nvPr>
            <p:ph type="sldNum" sz="quarter" idx="5"/>
          </p:nvPr>
        </p:nvSpPr>
        <p:spPr bwMode="auto">
          <a:noFill/>
          <a:ln>
            <a:miter lim="800000"/>
            <a:headEnd/>
            <a:tailEnd/>
          </a:ln>
        </p:spPr>
        <p:txBody>
          <a:bodyPr/>
          <a:lstStyle/>
          <a:p>
            <a:fld id="{17199D71-72CA-4C61-8FE9-0A29793E715A}" type="slidenum">
              <a:rPr lang="en-US"/>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noFill/>
          <a:ln>
            <a:solidFill>
              <a:srgbClr val="000000"/>
            </a:solidFill>
            <a:miter lim="800000"/>
            <a:headEnd/>
            <a:tailEnd/>
          </a:ln>
        </p:spPr>
      </p:sp>
      <p:sp>
        <p:nvSpPr>
          <p:cNvPr id="2560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z="1800" smtClean="0"/>
              <a:t>Oxygen is a product of the process of photosynthesis.</a:t>
            </a:r>
          </a:p>
        </p:txBody>
      </p:sp>
      <p:sp>
        <p:nvSpPr>
          <p:cNvPr id="25604" name="Slide Number Placeholder 3"/>
          <p:cNvSpPr>
            <a:spLocks noGrp="1"/>
          </p:cNvSpPr>
          <p:nvPr>
            <p:ph type="sldNum" sz="quarter" idx="5"/>
          </p:nvPr>
        </p:nvSpPr>
        <p:spPr bwMode="auto">
          <a:noFill/>
          <a:ln>
            <a:miter lim="800000"/>
            <a:headEnd/>
            <a:tailEnd/>
          </a:ln>
        </p:spPr>
        <p:txBody>
          <a:bodyPr/>
          <a:lstStyle/>
          <a:p>
            <a:fld id="{48E06306-C822-4091-BF71-8ECEFBE19BEE}" type="slidenum">
              <a:rPr lang="en-US"/>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noFill/>
          <a:ln>
            <a:solidFill>
              <a:srgbClr val="000000"/>
            </a:solidFill>
            <a:miter lim="800000"/>
            <a:headEnd/>
            <a:tailEnd/>
          </a:ln>
        </p:spPr>
      </p:sp>
      <p:sp>
        <p:nvSpPr>
          <p:cNvPr id="2765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z="1800" smtClean="0"/>
              <a:t>Glucose (sugar) is also a product of photosynthesis.</a:t>
            </a:r>
          </a:p>
        </p:txBody>
      </p:sp>
      <p:sp>
        <p:nvSpPr>
          <p:cNvPr id="27652" name="Slide Number Placeholder 3"/>
          <p:cNvSpPr>
            <a:spLocks noGrp="1"/>
          </p:cNvSpPr>
          <p:nvPr>
            <p:ph type="sldNum" sz="quarter" idx="5"/>
          </p:nvPr>
        </p:nvSpPr>
        <p:spPr bwMode="auto">
          <a:noFill/>
          <a:ln>
            <a:miter lim="800000"/>
            <a:headEnd/>
            <a:tailEnd/>
          </a:ln>
        </p:spPr>
        <p:txBody>
          <a:bodyPr/>
          <a:lstStyle/>
          <a:p>
            <a:fld id="{D8596D1A-D088-4687-9B7A-68A39E4F9363}" type="slidenum">
              <a:rPr lang="en-US"/>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noFill/>
          <a:ln>
            <a:solidFill>
              <a:srgbClr val="000000"/>
            </a:solidFill>
            <a:miter lim="800000"/>
            <a:headEnd/>
            <a:tailEnd/>
          </a:ln>
        </p:spPr>
      </p:sp>
      <p:sp>
        <p:nvSpPr>
          <p:cNvPr id="29699"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smtClean="0"/>
              <a:t>Water in the form of vapor (gas) is a product of photosynthesis.</a:t>
            </a:r>
          </a:p>
        </p:txBody>
      </p:sp>
      <p:sp>
        <p:nvSpPr>
          <p:cNvPr id="29700" name="Slide Number Placeholder 3"/>
          <p:cNvSpPr>
            <a:spLocks noGrp="1"/>
          </p:cNvSpPr>
          <p:nvPr>
            <p:ph type="sldNum" sz="quarter" idx="5"/>
          </p:nvPr>
        </p:nvSpPr>
        <p:spPr bwMode="auto">
          <a:noFill/>
          <a:ln>
            <a:miter lim="800000"/>
            <a:headEnd/>
            <a:tailEnd/>
          </a:ln>
        </p:spPr>
        <p:txBody>
          <a:bodyPr/>
          <a:lstStyle/>
          <a:p>
            <a:fld id="{F9C335B3-1E7B-4C59-8776-9F21CC38F4EC}" type="slidenum">
              <a:rPr lang="en-US"/>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noFill/>
          <a:ln>
            <a:solidFill>
              <a:srgbClr val="000000"/>
            </a:solidFill>
            <a:miter lim="800000"/>
            <a:headEnd/>
            <a:tailEnd/>
          </a:ln>
        </p:spPr>
      </p:sp>
      <p:sp>
        <p:nvSpPr>
          <p:cNvPr id="3174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31748" name="Slide Number Placeholder 3"/>
          <p:cNvSpPr>
            <a:spLocks noGrp="1"/>
          </p:cNvSpPr>
          <p:nvPr>
            <p:ph type="sldNum" sz="quarter" idx="5"/>
          </p:nvPr>
        </p:nvSpPr>
        <p:spPr bwMode="auto">
          <a:noFill/>
          <a:ln>
            <a:miter lim="800000"/>
            <a:headEnd/>
            <a:tailEnd/>
          </a:ln>
        </p:spPr>
        <p:txBody>
          <a:bodyPr/>
          <a:lstStyle/>
          <a:p>
            <a:fld id="{04256A43-948C-4B88-AABE-77532FD958A1}" type="slidenum">
              <a:rPr lang="en-US"/>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fld id="{A09BED57-5445-45D3-8255-BB4815BF76A4}" type="datetime1">
              <a:rPr lang="en-US"/>
              <a:pPr/>
              <a:t>2/18/2014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D153F192-88C8-470F-A8CB-EB21213105AD}"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7DBEE03A-4056-4ED0-B134-EA485E9A3128}" type="datetime1">
              <a:rPr lang="en-US"/>
              <a:pPr/>
              <a:t>2/18/2014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A9FFC25E-CB95-47BB-8FA3-A6B32AB741A2}"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22B3ECEE-5087-4779-8C71-641BB50CCEE7}" type="datetime1">
              <a:rPr lang="en-US"/>
              <a:pPr/>
              <a:t>2/18/2014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49DAFD6F-03F6-4B80-826E-5186842E4A35}"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C6B14FE9-6EE8-4E41-9FE7-897299E6442F}" type="datetime1">
              <a:rPr lang="en-US"/>
              <a:pPr/>
              <a:t>2/18/2014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324AFB71-A911-41D2-B03A-4BA116537C37}"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13FB4DC7-A372-419B-978B-49B3B84218C0}" type="datetime1">
              <a:rPr lang="en-US"/>
              <a:pPr/>
              <a:t>2/18/2014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FC12D1FE-CD9F-4679-8637-920E85DF56E8}"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fld id="{8C63E69C-C2F0-4864-8E69-7B2B0B5DF62F}" type="datetime1">
              <a:rPr lang="en-US"/>
              <a:pPr/>
              <a:t>2/18/2014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381E6D9B-CCF4-48C7-AE35-AE7DD60E8136}"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fld id="{601EFE74-2AE0-4FA0-AADD-810FEA8E9F4A}" type="datetime1">
              <a:rPr lang="en-US"/>
              <a:pPr/>
              <a:t>2/18/2014</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fld id="{69DF6774-1D02-44EE-9FAC-A821AD7A8339}"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fld id="{7285C9AF-D4F6-4253-BE67-B861A25E4BC7}" type="datetime1">
              <a:rPr lang="en-US"/>
              <a:pPr/>
              <a:t>2/18/2014</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fld id="{3D59A090-35D5-4C86-A18F-B48B3614E9D3}"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fld id="{D14F0745-ABD3-4910-8BD9-BDEDC5687DBB}" type="datetime1">
              <a:rPr lang="en-US"/>
              <a:pPr/>
              <a:t>2/18/2014</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fld id="{7095D950-F452-466E-8A42-3E80E798B414}"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fld id="{FD52D46C-DC38-4277-9D7F-E16AB61AAEF6}" type="datetime1">
              <a:rPr lang="en-US"/>
              <a:pPr/>
              <a:t>2/18/2014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23EF3AD6-D743-443A-A2A9-352300032097}"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fld id="{6295B330-7828-414A-BC3A-3F233F180154}" type="datetime1">
              <a:rPr lang="en-US"/>
              <a:pPr/>
              <a:t>2/18/2014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C8A819B6-CDE5-4CFD-8616-1FA4BB866BCB}"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defRPr>
            </a:lvl1pPr>
          </a:lstStyle>
          <a:p>
            <a:fld id="{38A10757-F355-41AB-BFA8-5305A0321501}" type="datetime1">
              <a:rPr lang="en-US"/>
              <a:pPr/>
              <a:t>2/18/2014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fld id="{5FF51B96-11C9-4DF4-9C8B-AF3FDC92073F}"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ctr" rtl="0" eaLnBrk="0" fontAlgn="base" hangingPunct="0">
        <a:spcBef>
          <a:spcPct val="0"/>
        </a:spcBef>
        <a:spcAft>
          <a:spcPct val="0"/>
        </a:spcAft>
        <a:defRPr sz="4400" kern="1200">
          <a:solidFill>
            <a:schemeClr val="tx1"/>
          </a:solidFill>
          <a:latin typeface="+mj-lt"/>
          <a:ea typeface="ＭＳ Ｐゴシック" pitchFamily="1" charset="-128"/>
          <a:cs typeface="+mj-cs"/>
        </a:defRPr>
      </a:lvl1pPr>
      <a:lvl2pPr algn="ctr" rtl="0" eaLnBrk="0" fontAlgn="base" hangingPunct="0">
        <a:spcBef>
          <a:spcPct val="0"/>
        </a:spcBef>
        <a:spcAft>
          <a:spcPct val="0"/>
        </a:spcAft>
        <a:defRPr sz="4400">
          <a:solidFill>
            <a:schemeClr val="tx1"/>
          </a:solidFill>
          <a:latin typeface="Calibri" pitchFamily="34" charset="0"/>
          <a:ea typeface="ＭＳ Ｐゴシック" pitchFamily="1" charset="-128"/>
        </a:defRPr>
      </a:lvl2pPr>
      <a:lvl3pPr algn="ctr" rtl="0" eaLnBrk="0" fontAlgn="base" hangingPunct="0">
        <a:spcBef>
          <a:spcPct val="0"/>
        </a:spcBef>
        <a:spcAft>
          <a:spcPct val="0"/>
        </a:spcAft>
        <a:defRPr sz="4400">
          <a:solidFill>
            <a:schemeClr val="tx1"/>
          </a:solidFill>
          <a:latin typeface="Calibri" pitchFamily="34" charset="0"/>
          <a:ea typeface="ＭＳ Ｐゴシック" pitchFamily="1" charset="-128"/>
        </a:defRPr>
      </a:lvl3pPr>
      <a:lvl4pPr algn="ctr" rtl="0" eaLnBrk="0" fontAlgn="base" hangingPunct="0">
        <a:spcBef>
          <a:spcPct val="0"/>
        </a:spcBef>
        <a:spcAft>
          <a:spcPct val="0"/>
        </a:spcAft>
        <a:defRPr sz="4400">
          <a:solidFill>
            <a:schemeClr val="tx1"/>
          </a:solidFill>
          <a:latin typeface="Calibri" pitchFamily="34" charset="0"/>
          <a:ea typeface="ＭＳ Ｐゴシック" pitchFamily="1" charset="-128"/>
        </a:defRPr>
      </a:lvl4pPr>
      <a:lvl5pPr algn="ctr" rtl="0" eaLnBrk="0" fontAlgn="base" hangingPunct="0">
        <a:spcBef>
          <a:spcPct val="0"/>
        </a:spcBef>
        <a:spcAft>
          <a:spcPct val="0"/>
        </a:spcAft>
        <a:defRPr sz="4400">
          <a:solidFill>
            <a:schemeClr val="tx1"/>
          </a:solidFill>
          <a:latin typeface="Calibri" pitchFamily="34" charset="0"/>
          <a:ea typeface="ＭＳ Ｐゴシック" pitchFamily="1" charset="-128"/>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ＭＳ Ｐゴシック" pitchFamily="1" charset="-128"/>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ＭＳ Ｐゴシック" pitchFamily="1" charset="-128"/>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ＭＳ Ｐゴシック" pitchFamily="1" charset="-128"/>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ＭＳ Ｐゴシック" pitchFamily="1" charset="-128"/>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ＭＳ Ｐゴシック" pitchFamily="1" charset="-128"/>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10.xml"/><Relationship Id="rId1" Type="http://schemas.openxmlformats.org/officeDocument/2006/relationships/slideLayout" Target="../slideLayouts/slideLayout2.xml"/><Relationship Id="rId5" Type="http://schemas.openxmlformats.org/officeDocument/2006/relationships/image" Target="../media/image4.wmf"/><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4.wmf"/><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4.wmf"/><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4.wmf"/><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4.wmf"/><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4.wmf"/><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4.wmf"/></Relationships>
</file>

<file path=ppt/slides/_rels/slide9.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image" Target="../media/image4.wmf"/><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8" descr="C:\Users\admin\AppData\Local\Microsoft\Windows\Temporary Internet Files\Content.IE5\Z66KBE2X\MC900437601[1].wmf"/>
          <p:cNvPicPr>
            <a:picLocks noChangeAspect="1" noChangeArrowheads="1"/>
          </p:cNvPicPr>
          <p:nvPr/>
        </p:nvPicPr>
        <p:blipFill>
          <a:blip r:embed="rId3" cstate="print"/>
          <a:srcRect/>
          <a:stretch>
            <a:fillRect/>
          </a:stretch>
        </p:blipFill>
        <p:spPr bwMode="auto">
          <a:xfrm>
            <a:off x="1230313" y="201613"/>
            <a:ext cx="7010400" cy="6208712"/>
          </a:xfrm>
          <a:prstGeom prst="rect">
            <a:avLst/>
          </a:prstGeom>
          <a:noFill/>
          <a:ln w="9525">
            <a:noFill/>
            <a:miter lim="800000"/>
            <a:headEnd/>
            <a:tailEnd/>
          </a:ln>
        </p:spPr>
      </p:pic>
      <p:sp>
        <p:nvSpPr>
          <p:cNvPr id="14339" name="Title 1"/>
          <p:cNvSpPr>
            <a:spLocks noGrp="1"/>
          </p:cNvSpPr>
          <p:nvPr>
            <p:ph type="ctrTitle"/>
          </p:nvPr>
        </p:nvSpPr>
        <p:spPr/>
        <p:txBody>
          <a:bodyPr/>
          <a:lstStyle/>
          <a:p>
            <a:pPr eaLnBrk="1" hangingPunct="1"/>
            <a:r>
              <a:rPr lang="en-US" sz="8000" smtClean="0">
                <a:latin typeface="Arial Rounded MT Bold" pitchFamily="1" charset="0"/>
              </a:rPr>
              <a:t>Photosynthesis</a:t>
            </a:r>
          </a:p>
        </p:txBody>
      </p:sp>
      <p:sp>
        <p:nvSpPr>
          <p:cNvPr id="14340" name="Subtitle 2"/>
          <p:cNvSpPr>
            <a:spLocks noGrp="1"/>
          </p:cNvSpPr>
          <p:nvPr>
            <p:ph type="subTitle" idx="1"/>
          </p:nvPr>
        </p:nvSpPr>
        <p:spPr>
          <a:xfrm>
            <a:off x="609600" y="3505200"/>
            <a:ext cx="8077200" cy="2133600"/>
          </a:xfrm>
        </p:spPr>
        <p:txBody>
          <a:bodyPr/>
          <a:lstStyle/>
          <a:p>
            <a:pPr eaLnBrk="1" hangingPunct="1"/>
            <a:r>
              <a:rPr lang="en-US" sz="5400" smtClean="0">
                <a:solidFill>
                  <a:schemeClr val="tx1"/>
                </a:solidFill>
                <a:latin typeface="Arial Rounded MT Bold" pitchFamily="1" charset="0"/>
              </a:rPr>
              <a:t>or</a:t>
            </a:r>
          </a:p>
          <a:p>
            <a:pPr eaLnBrk="1" hangingPunct="1"/>
            <a:r>
              <a:rPr lang="en-US" sz="5400" smtClean="0">
                <a:solidFill>
                  <a:schemeClr val="tx1"/>
                </a:solidFill>
                <a:latin typeface="Arial Rounded MT Bold" pitchFamily="1" charset="0"/>
              </a:rPr>
              <a:t>How Plants Make Food</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2770" name="Picture 2" descr="C:\Users\admin\AppData\Local\Microsoft\Windows\Temporary Internet Files\Content.IE5\630ZU26L\MC900359707[1].wmf"/>
          <p:cNvPicPr>
            <a:picLocks noChangeAspect="1" noChangeArrowheads="1"/>
          </p:cNvPicPr>
          <p:nvPr/>
        </p:nvPicPr>
        <p:blipFill>
          <a:blip r:embed="rId3" cstate="print"/>
          <a:srcRect/>
          <a:stretch>
            <a:fillRect/>
          </a:stretch>
        </p:blipFill>
        <p:spPr bwMode="auto">
          <a:xfrm>
            <a:off x="2408238" y="2401888"/>
            <a:ext cx="3886200" cy="3917950"/>
          </a:xfrm>
          <a:prstGeom prst="rect">
            <a:avLst/>
          </a:prstGeom>
          <a:noFill/>
          <a:ln w="9525">
            <a:noFill/>
            <a:miter lim="800000"/>
            <a:headEnd/>
            <a:tailEnd/>
          </a:ln>
        </p:spPr>
      </p:pic>
      <p:pic>
        <p:nvPicPr>
          <p:cNvPr id="32771" name="Picture 4" descr="C:\Users\admin\AppData\Local\Microsoft\Windows\Temporary Internet Files\Content.IE5\UIAUL69Y\MC900441357[1].png"/>
          <p:cNvPicPr>
            <a:picLocks noChangeAspect="1" noChangeArrowheads="1"/>
          </p:cNvPicPr>
          <p:nvPr/>
        </p:nvPicPr>
        <p:blipFill>
          <a:blip r:embed="rId4" cstate="print"/>
          <a:srcRect/>
          <a:stretch>
            <a:fillRect/>
          </a:stretch>
        </p:blipFill>
        <p:spPr bwMode="auto">
          <a:xfrm>
            <a:off x="6767513" y="26988"/>
            <a:ext cx="2057400" cy="2057400"/>
          </a:xfrm>
          <a:prstGeom prst="rect">
            <a:avLst/>
          </a:prstGeom>
          <a:noFill/>
          <a:ln w="9525">
            <a:noFill/>
            <a:miter lim="800000"/>
            <a:headEnd/>
            <a:tailEnd/>
          </a:ln>
        </p:spPr>
      </p:pic>
      <p:cxnSp>
        <p:nvCxnSpPr>
          <p:cNvPr id="6" name="Curved Connector 5"/>
          <p:cNvCxnSpPr/>
          <p:nvPr/>
        </p:nvCxnSpPr>
        <p:spPr>
          <a:xfrm rot="10800000" flipV="1">
            <a:off x="6872288" y="1878013"/>
            <a:ext cx="381000" cy="342900"/>
          </a:xfrm>
          <a:prstGeom prst="curvedConnector3">
            <a:avLst/>
          </a:prstGeom>
          <a:ln w="3810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14" name="Curved Connector 13"/>
          <p:cNvCxnSpPr/>
          <p:nvPr/>
        </p:nvCxnSpPr>
        <p:spPr>
          <a:xfrm rot="10800000" flipV="1">
            <a:off x="6554788" y="1525588"/>
            <a:ext cx="381000" cy="342900"/>
          </a:xfrm>
          <a:prstGeom prst="curvedConnector3">
            <a:avLst/>
          </a:prstGeom>
          <a:ln w="3810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17" name="Curved Connector 16"/>
          <p:cNvCxnSpPr/>
          <p:nvPr/>
        </p:nvCxnSpPr>
        <p:spPr>
          <a:xfrm rot="10800000" flipV="1">
            <a:off x="6369050" y="1042988"/>
            <a:ext cx="401638" cy="342900"/>
          </a:xfrm>
          <a:prstGeom prst="curvedConnector3">
            <a:avLst/>
          </a:prstGeom>
          <a:ln w="38100">
            <a:solidFill>
              <a:srgbClr val="FFC000"/>
            </a:solidFill>
          </a:ln>
        </p:spPr>
        <p:style>
          <a:lnRef idx="1">
            <a:schemeClr val="accent1"/>
          </a:lnRef>
          <a:fillRef idx="0">
            <a:schemeClr val="accent1"/>
          </a:fillRef>
          <a:effectRef idx="0">
            <a:schemeClr val="accent1"/>
          </a:effectRef>
          <a:fontRef idx="minor">
            <a:schemeClr val="tx1"/>
          </a:fontRef>
        </p:style>
      </p:cxnSp>
      <p:grpSp>
        <p:nvGrpSpPr>
          <p:cNvPr id="3" name="Group 19"/>
          <p:cNvGrpSpPr>
            <a:grpSpLocks/>
          </p:cNvGrpSpPr>
          <p:nvPr/>
        </p:nvGrpSpPr>
        <p:grpSpPr bwMode="auto">
          <a:xfrm>
            <a:off x="3124200" y="5276850"/>
            <a:ext cx="625475" cy="457200"/>
            <a:chOff x="6978162" y="5029200"/>
            <a:chExt cx="625719" cy="457200"/>
          </a:xfrm>
        </p:grpSpPr>
        <p:sp>
          <p:nvSpPr>
            <p:cNvPr id="19" name="Teardrop 18"/>
            <p:cNvSpPr/>
            <p:nvPr/>
          </p:nvSpPr>
          <p:spPr>
            <a:xfrm>
              <a:off x="7049628" y="5029200"/>
              <a:ext cx="458966" cy="457200"/>
            </a:xfrm>
            <a:prstGeom prst="teardrop">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2814" name="TextBox 17"/>
            <p:cNvSpPr txBox="1">
              <a:spLocks noChangeArrowheads="1"/>
            </p:cNvSpPr>
            <p:nvPr/>
          </p:nvSpPr>
          <p:spPr bwMode="auto">
            <a:xfrm>
              <a:off x="6978162" y="5073134"/>
              <a:ext cx="625719" cy="369332"/>
            </a:xfrm>
            <a:prstGeom prst="rect">
              <a:avLst/>
            </a:prstGeom>
            <a:noFill/>
            <a:ln w="9525">
              <a:noFill/>
              <a:miter lim="800000"/>
              <a:headEnd/>
              <a:tailEnd/>
            </a:ln>
          </p:spPr>
          <p:txBody>
            <a:bodyPr>
              <a:spAutoFit/>
            </a:bodyPr>
            <a:lstStyle/>
            <a:p>
              <a:r>
                <a:rPr lang="en-US"/>
                <a:t>H</a:t>
              </a:r>
              <a:r>
                <a:rPr lang="en-US" baseline="-25000"/>
                <a:t>2</a:t>
              </a:r>
              <a:r>
                <a:rPr lang="en-US"/>
                <a:t>0</a:t>
              </a:r>
            </a:p>
          </p:txBody>
        </p:sp>
      </p:grpSp>
      <p:grpSp>
        <p:nvGrpSpPr>
          <p:cNvPr id="4" name="Group 23"/>
          <p:cNvGrpSpPr>
            <a:grpSpLocks/>
          </p:cNvGrpSpPr>
          <p:nvPr/>
        </p:nvGrpSpPr>
        <p:grpSpPr bwMode="auto">
          <a:xfrm>
            <a:off x="4038600" y="5486400"/>
            <a:ext cx="625475" cy="457200"/>
            <a:chOff x="6978162" y="5029200"/>
            <a:chExt cx="625719" cy="457200"/>
          </a:xfrm>
        </p:grpSpPr>
        <p:sp>
          <p:nvSpPr>
            <p:cNvPr id="25" name="Teardrop 24"/>
            <p:cNvSpPr/>
            <p:nvPr/>
          </p:nvSpPr>
          <p:spPr>
            <a:xfrm>
              <a:off x="7049628" y="5029200"/>
              <a:ext cx="458966" cy="457200"/>
            </a:xfrm>
            <a:prstGeom prst="teardrop">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2812" name="TextBox 25"/>
            <p:cNvSpPr txBox="1">
              <a:spLocks noChangeArrowheads="1"/>
            </p:cNvSpPr>
            <p:nvPr/>
          </p:nvSpPr>
          <p:spPr bwMode="auto">
            <a:xfrm>
              <a:off x="6978162" y="5073134"/>
              <a:ext cx="625719" cy="369332"/>
            </a:xfrm>
            <a:prstGeom prst="rect">
              <a:avLst/>
            </a:prstGeom>
            <a:noFill/>
            <a:ln w="9525">
              <a:noFill/>
              <a:miter lim="800000"/>
              <a:headEnd/>
              <a:tailEnd/>
            </a:ln>
          </p:spPr>
          <p:txBody>
            <a:bodyPr>
              <a:spAutoFit/>
            </a:bodyPr>
            <a:lstStyle/>
            <a:p>
              <a:r>
                <a:rPr lang="en-US"/>
                <a:t>H</a:t>
              </a:r>
              <a:r>
                <a:rPr lang="en-US" baseline="-25000"/>
                <a:t>2</a:t>
              </a:r>
              <a:r>
                <a:rPr lang="en-US"/>
                <a:t>0</a:t>
              </a:r>
            </a:p>
          </p:txBody>
        </p:sp>
      </p:grpSp>
      <p:grpSp>
        <p:nvGrpSpPr>
          <p:cNvPr id="5" name="Group 26"/>
          <p:cNvGrpSpPr>
            <a:grpSpLocks/>
          </p:cNvGrpSpPr>
          <p:nvPr/>
        </p:nvGrpSpPr>
        <p:grpSpPr bwMode="auto">
          <a:xfrm>
            <a:off x="4568825" y="4868863"/>
            <a:ext cx="625475" cy="457200"/>
            <a:chOff x="6978162" y="5029200"/>
            <a:chExt cx="625719" cy="457200"/>
          </a:xfrm>
        </p:grpSpPr>
        <p:sp>
          <p:nvSpPr>
            <p:cNvPr id="28" name="Teardrop 27"/>
            <p:cNvSpPr/>
            <p:nvPr/>
          </p:nvSpPr>
          <p:spPr>
            <a:xfrm>
              <a:off x="7049628" y="5029200"/>
              <a:ext cx="458966" cy="457200"/>
            </a:xfrm>
            <a:prstGeom prst="teardrop">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2810" name="TextBox 28"/>
            <p:cNvSpPr txBox="1">
              <a:spLocks noChangeArrowheads="1"/>
            </p:cNvSpPr>
            <p:nvPr/>
          </p:nvSpPr>
          <p:spPr bwMode="auto">
            <a:xfrm>
              <a:off x="6978162" y="5073134"/>
              <a:ext cx="625719" cy="369332"/>
            </a:xfrm>
            <a:prstGeom prst="rect">
              <a:avLst/>
            </a:prstGeom>
            <a:noFill/>
            <a:ln w="9525">
              <a:noFill/>
              <a:miter lim="800000"/>
              <a:headEnd/>
              <a:tailEnd/>
            </a:ln>
          </p:spPr>
          <p:txBody>
            <a:bodyPr>
              <a:spAutoFit/>
            </a:bodyPr>
            <a:lstStyle/>
            <a:p>
              <a:r>
                <a:rPr lang="en-US"/>
                <a:t>H</a:t>
              </a:r>
              <a:r>
                <a:rPr lang="en-US" baseline="-25000"/>
                <a:t>2</a:t>
              </a:r>
              <a:r>
                <a:rPr lang="en-US"/>
                <a:t>0</a:t>
              </a:r>
            </a:p>
          </p:txBody>
        </p:sp>
      </p:grpSp>
      <p:pic>
        <p:nvPicPr>
          <p:cNvPr id="32778" name="Picture 5" descr="C:\Users\admin\AppData\Local\Microsoft\Windows\Temporary Internet Files\Content.IE5\OVIRI4WT\MC900437661[1].wmf"/>
          <p:cNvPicPr>
            <a:picLocks noChangeAspect="1" noChangeArrowheads="1"/>
          </p:cNvPicPr>
          <p:nvPr/>
        </p:nvPicPr>
        <p:blipFill>
          <a:blip r:embed="rId5" cstate="print"/>
          <a:srcRect/>
          <a:stretch>
            <a:fillRect/>
          </a:stretch>
        </p:blipFill>
        <p:spPr bwMode="auto">
          <a:xfrm rot="-6997942">
            <a:off x="3182144" y="2715419"/>
            <a:ext cx="485775" cy="623887"/>
          </a:xfrm>
          <a:prstGeom prst="rect">
            <a:avLst/>
          </a:prstGeom>
          <a:noFill/>
          <a:ln w="9525">
            <a:noFill/>
            <a:miter lim="800000"/>
            <a:headEnd/>
            <a:tailEnd/>
          </a:ln>
        </p:spPr>
      </p:pic>
      <p:grpSp>
        <p:nvGrpSpPr>
          <p:cNvPr id="7" name="Group 1023"/>
          <p:cNvGrpSpPr>
            <a:grpSpLocks/>
          </p:cNvGrpSpPr>
          <p:nvPr/>
        </p:nvGrpSpPr>
        <p:grpSpPr bwMode="auto">
          <a:xfrm rot="-1039803">
            <a:off x="1765300" y="4017963"/>
            <a:ext cx="584200" cy="488950"/>
            <a:chOff x="1137139" y="2045734"/>
            <a:chExt cx="641838" cy="423994"/>
          </a:xfrm>
        </p:grpSpPr>
        <p:sp>
          <p:nvSpPr>
            <p:cNvPr id="31" name="Wave 30"/>
            <p:cNvSpPr/>
            <p:nvPr/>
          </p:nvSpPr>
          <p:spPr>
            <a:xfrm>
              <a:off x="1137139" y="2045734"/>
              <a:ext cx="641838" cy="423994"/>
            </a:xfrm>
            <a:prstGeom prst="wave">
              <a:avLst/>
            </a:prstGeom>
            <a:solidFill>
              <a:srgbClr val="FF3399"/>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2808" name="TextBox 29"/>
            <p:cNvSpPr txBox="1">
              <a:spLocks noChangeArrowheads="1"/>
            </p:cNvSpPr>
            <p:nvPr/>
          </p:nvSpPr>
          <p:spPr bwMode="auto">
            <a:xfrm>
              <a:off x="1169376" y="2100395"/>
              <a:ext cx="609600" cy="369332"/>
            </a:xfrm>
            <a:prstGeom prst="rect">
              <a:avLst/>
            </a:prstGeom>
            <a:noFill/>
            <a:ln w="9525">
              <a:noFill/>
              <a:miter lim="800000"/>
              <a:headEnd/>
              <a:tailEnd/>
            </a:ln>
          </p:spPr>
          <p:txBody>
            <a:bodyPr>
              <a:spAutoFit/>
            </a:bodyPr>
            <a:lstStyle/>
            <a:p>
              <a:r>
                <a:rPr lang="en-US"/>
                <a:t>CO</a:t>
              </a:r>
              <a:r>
                <a:rPr lang="en-US" baseline="-25000"/>
                <a:t>2</a:t>
              </a:r>
              <a:endParaRPr lang="en-US"/>
            </a:p>
          </p:txBody>
        </p:sp>
      </p:grpSp>
      <p:grpSp>
        <p:nvGrpSpPr>
          <p:cNvPr id="8" name="Group 39"/>
          <p:cNvGrpSpPr>
            <a:grpSpLocks/>
          </p:cNvGrpSpPr>
          <p:nvPr/>
        </p:nvGrpSpPr>
        <p:grpSpPr bwMode="auto">
          <a:xfrm rot="-2090962">
            <a:off x="6657975" y="4714875"/>
            <a:ext cx="582613" cy="488950"/>
            <a:chOff x="1137139" y="2045734"/>
            <a:chExt cx="641838" cy="423994"/>
          </a:xfrm>
        </p:grpSpPr>
        <p:sp>
          <p:nvSpPr>
            <p:cNvPr id="41" name="Wave 40"/>
            <p:cNvSpPr/>
            <p:nvPr/>
          </p:nvSpPr>
          <p:spPr>
            <a:xfrm>
              <a:off x="1137139" y="2045734"/>
              <a:ext cx="641838" cy="423994"/>
            </a:xfrm>
            <a:prstGeom prst="wave">
              <a:avLst/>
            </a:prstGeom>
            <a:solidFill>
              <a:srgbClr val="FF3399"/>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2806" name="TextBox 41"/>
            <p:cNvSpPr txBox="1">
              <a:spLocks noChangeArrowheads="1"/>
            </p:cNvSpPr>
            <p:nvPr/>
          </p:nvSpPr>
          <p:spPr bwMode="auto">
            <a:xfrm>
              <a:off x="1169376" y="2100395"/>
              <a:ext cx="609600" cy="369332"/>
            </a:xfrm>
            <a:prstGeom prst="rect">
              <a:avLst/>
            </a:prstGeom>
            <a:noFill/>
            <a:ln w="9525">
              <a:noFill/>
              <a:miter lim="800000"/>
              <a:headEnd/>
              <a:tailEnd/>
            </a:ln>
          </p:spPr>
          <p:txBody>
            <a:bodyPr>
              <a:spAutoFit/>
            </a:bodyPr>
            <a:lstStyle/>
            <a:p>
              <a:r>
                <a:rPr lang="en-US"/>
                <a:t>CO</a:t>
              </a:r>
              <a:r>
                <a:rPr lang="en-US" baseline="-25000"/>
                <a:t>2</a:t>
              </a:r>
              <a:endParaRPr lang="en-US"/>
            </a:p>
          </p:txBody>
        </p:sp>
      </p:grpSp>
      <p:grpSp>
        <p:nvGrpSpPr>
          <p:cNvPr id="9" name="Group 42"/>
          <p:cNvGrpSpPr>
            <a:grpSpLocks/>
          </p:cNvGrpSpPr>
          <p:nvPr/>
        </p:nvGrpSpPr>
        <p:grpSpPr bwMode="auto">
          <a:xfrm rot="2859688">
            <a:off x="3281363" y="949325"/>
            <a:ext cx="584200" cy="488950"/>
            <a:chOff x="1137139" y="2045734"/>
            <a:chExt cx="641838" cy="423994"/>
          </a:xfrm>
        </p:grpSpPr>
        <p:sp>
          <p:nvSpPr>
            <p:cNvPr id="44" name="Wave 43"/>
            <p:cNvSpPr/>
            <p:nvPr/>
          </p:nvSpPr>
          <p:spPr>
            <a:xfrm>
              <a:off x="1137139" y="2045734"/>
              <a:ext cx="641838" cy="423994"/>
            </a:xfrm>
            <a:prstGeom prst="wave">
              <a:avLst/>
            </a:prstGeom>
            <a:solidFill>
              <a:srgbClr val="FF3399"/>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2804" name="TextBox 44"/>
            <p:cNvSpPr txBox="1">
              <a:spLocks noChangeArrowheads="1"/>
            </p:cNvSpPr>
            <p:nvPr/>
          </p:nvSpPr>
          <p:spPr bwMode="auto">
            <a:xfrm>
              <a:off x="1169376" y="2100395"/>
              <a:ext cx="609600" cy="369332"/>
            </a:xfrm>
            <a:prstGeom prst="rect">
              <a:avLst/>
            </a:prstGeom>
            <a:noFill/>
            <a:ln w="9525">
              <a:noFill/>
              <a:miter lim="800000"/>
              <a:headEnd/>
              <a:tailEnd/>
            </a:ln>
          </p:spPr>
          <p:txBody>
            <a:bodyPr>
              <a:spAutoFit/>
            </a:bodyPr>
            <a:lstStyle/>
            <a:p>
              <a:r>
                <a:rPr lang="en-US"/>
                <a:t>CO</a:t>
              </a:r>
              <a:r>
                <a:rPr lang="en-US" baseline="-25000"/>
                <a:t>2</a:t>
              </a:r>
              <a:endParaRPr lang="en-US"/>
            </a:p>
          </p:txBody>
        </p:sp>
      </p:grpSp>
      <p:pic>
        <p:nvPicPr>
          <p:cNvPr id="32782" name="Picture 5" descr="C:\Users\admin\AppData\Local\Microsoft\Windows\Temporary Internet Files\Content.IE5\OVIRI4WT\MC900437661[1].wmf"/>
          <p:cNvPicPr>
            <a:picLocks noChangeAspect="1" noChangeArrowheads="1"/>
          </p:cNvPicPr>
          <p:nvPr/>
        </p:nvPicPr>
        <p:blipFill>
          <a:blip r:embed="rId5" cstate="print"/>
          <a:srcRect/>
          <a:stretch>
            <a:fillRect/>
          </a:stretch>
        </p:blipFill>
        <p:spPr bwMode="auto">
          <a:xfrm rot="4388803">
            <a:off x="5041106" y="3134519"/>
            <a:ext cx="485775" cy="623888"/>
          </a:xfrm>
          <a:prstGeom prst="rect">
            <a:avLst/>
          </a:prstGeom>
          <a:noFill/>
          <a:ln w="9525">
            <a:noFill/>
            <a:miter lim="800000"/>
            <a:headEnd/>
            <a:tailEnd/>
          </a:ln>
        </p:spPr>
      </p:pic>
      <p:pic>
        <p:nvPicPr>
          <p:cNvPr id="32783" name="Picture 5" descr="C:\Users\admin\AppData\Local\Microsoft\Windows\Temporary Internet Files\Content.IE5\OVIRI4WT\MC900437661[1].wmf"/>
          <p:cNvPicPr>
            <a:picLocks noChangeAspect="1" noChangeArrowheads="1"/>
          </p:cNvPicPr>
          <p:nvPr/>
        </p:nvPicPr>
        <p:blipFill>
          <a:blip r:embed="rId5" cstate="print"/>
          <a:srcRect/>
          <a:stretch>
            <a:fillRect/>
          </a:stretch>
        </p:blipFill>
        <p:spPr bwMode="auto">
          <a:xfrm rot="715097">
            <a:off x="3978275" y="3108325"/>
            <a:ext cx="484188" cy="622300"/>
          </a:xfrm>
          <a:prstGeom prst="rect">
            <a:avLst/>
          </a:prstGeom>
          <a:noFill/>
          <a:ln w="9525">
            <a:noFill/>
            <a:miter lim="800000"/>
            <a:headEnd/>
            <a:tailEnd/>
          </a:ln>
        </p:spPr>
      </p:pic>
      <p:grpSp>
        <p:nvGrpSpPr>
          <p:cNvPr id="10" name="Group 1030"/>
          <p:cNvGrpSpPr>
            <a:grpSpLocks/>
          </p:cNvGrpSpPr>
          <p:nvPr/>
        </p:nvGrpSpPr>
        <p:grpSpPr bwMode="auto">
          <a:xfrm>
            <a:off x="4583113" y="688975"/>
            <a:ext cx="533400" cy="539750"/>
            <a:chOff x="838200" y="3276600"/>
            <a:chExt cx="533400" cy="539271"/>
          </a:xfrm>
        </p:grpSpPr>
        <p:sp>
          <p:nvSpPr>
            <p:cNvPr id="1025" name="Explosion 1 1024"/>
            <p:cNvSpPr/>
            <p:nvPr/>
          </p:nvSpPr>
          <p:spPr>
            <a:xfrm>
              <a:off x="838200" y="3276600"/>
              <a:ext cx="533400" cy="539271"/>
            </a:xfrm>
            <a:prstGeom prst="irregularSeal1">
              <a:avLst/>
            </a:prstGeom>
            <a:solidFill>
              <a:srgbClr val="9900CC"/>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2802" name="TextBox 1029"/>
            <p:cNvSpPr txBox="1">
              <a:spLocks noChangeArrowheads="1"/>
            </p:cNvSpPr>
            <p:nvPr/>
          </p:nvSpPr>
          <p:spPr bwMode="auto">
            <a:xfrm>
              <a:off x="914400" y="3346938"/>
              <a:ext cx="457200" cy="369332"/>
            </a:xfrm>
            <a:prstGeom prst="rect">
              <a:avLst/>
            </a:prstGeom>
            <a:noFill/>
            <a:ln w="9525">
              <a:noFill/>
              <a:miter lim="800000"/>
              <a:headEnd/>
              <a:tailEnd/>
            </a:ln>
          </p:spPr>
          <p:txBody>
            <a:bodyPr>
              <a:spAutoFit/>
            </a:bodyPr>
            <a:lstStyle/>
            <a:p>
              <a:r>
                <a:rPr lang="en-US"/>
                <a:t>O</a:t>
              </a:r>
              <a:r>
                <a:rPr lang="en-US" baseline="-25000"/>
                <a:t>2</a:t>
              </a:r>
              <a:endParaRPr lang="en-US"/>
            </a:p>
          </p:txBody>
        </p:sp>
      </p:grpSp>
      <p:grpSp>
        <p:nvGrpSpPr>
          <p:cNvPr id="11" name="Group 50"/>
          <p:cNvGrpSpPr>
            <a:grpSpLocks/>
          </p:cNvGrpSpPr>
          <p:nvPr/>
        </p:nvGrpSpPr>
        <p:grpSpPr bwMode="auto">
          <a:xfrm>
            <a:off x="8083550" y="3419475"/>
            <a:ext cx="533400" cy="539750"/>
            <a:chOff x="838200" y="3276600"/>
            <a:chExt cx="533400" cy="539271"/>
          </a:xfrm>
        </p:grpSpPr>
        <p:sp>
          <p:nvSpPr>
            <p:cNvPr id="52" name="Explosion 1 51"/>
            <p:cNvSpPr/>
            <p:nvPr/>
          </p:nvSpPr>
          <p:spPr>
            <a:xfrm>
              <a:off x="838200" y="3276600"/>
              <a:ext cx="533400" cy="539271"/>
            </a:xfrm>
            <a:prstGeom prst="irregularSeal1">
              <a:avLst/>
            </a:prstGeom>
            <a:solidFill>
              <a:srgbClr val="9900CC"/>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2800" name="TextBox 52"/>
            <p:cNvSpPr txBox="1">
              <a:spLocks noChangeArrowheads="1"/>
            </p:cNvSpPr>
            <p:nvPr/>
          </p:nvSpPr>
          <p:spPr bwMode="auto">
            <a:xfrm>
              <a:off x="914400" y="3346938"/>
              <a:ext cx="457200" cy="369332"/>
            </a:xfrm>
            <a:prstGeom prst="rect">
              <a:avLst/>
            </a:prstGeom>
            <a:noFill/>
            <a:ln w="9525">
              <a:noFill/>
              <a:miter lim="800000"/>
              <a:headEnd/>
              <a:tailEnd/>
            </a:ln>
          </p:spPr>
          <p:txBody>
            <a:bodyPr>
              <a:spAutoFit/>
            </a:bodyPr>
            <a:lstStyle/>
            <a:p>
              <a:r>
                <a:rPr lang="en-US"/>
                <a:t>O</a:t>
              </a:r>
              <a:r>
                <a:rPr lang="en-US" baseline="-25000"/>
                <a:t>2</a:t>
              </a:r>
              <a:endParaRPr lang="en-US"/>
            </a:p>
          </p:txBody>
        </p:sp>
      </p:grpSp>
      <p:grpSp>
        <p:nvGrpSpPr>
          <p:cNvPr id="12" name="Group 53"/>
          <p:cNvGrpSpPr>
            <a:grpSpLocks/>
          </p:cNvGrpSpPr>
          <p:nvPr/>
        </p:nvGrpSpPr>
        <p:grpSpPr bwMode="auto">
          <a:xfrm>
            <a:off x="1447800" y="1755775"/>
            <a:ext cx="533400" cy="538163"/>
            <a:chOff x="838200" y="3276600"/>
            <a:chExt cx="533400" cy="539271"/>
          </a:xfrm>
        </p:grpSpPr>
        <p:sp>
          <p:nvSpPr>
            <p:cNvPr id="55" name="Explosion 1 54"/>
            <p:cNvSpPr/>
            <p:nvPr/>
          </p:nvSpPr>
          <p:spPr>
            <a:xfrm>
              <a:off x="838200" y="3276600"/>
              <a:ext cx="533400" cy="539271"/>
            </a:xfrm>
            <a:prstGeom prst="irregularSeal1">
              <a:avLst/>
            </a:prstGeom>
            <a:solidFill>
              <a:srgbClr val="9900CC"/>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2798" name="TextBox 55"/>
            <p:cNvSpPr txBox="1">
              <a:spLocks noChangeArrowheads="1"/>
            </p:cNvSpPr>
            <p:nvPr/>
          </p:nvSpPr>
          <p:spPr bwMode="auto">
            <a:xfrm>
              <a:off x="914400" y="3346938"/>
              <a:ext cx="457200" cy="369332"/>
            </a:xfrm>
            <a:prstGeom prst="rect">
              <a:avLst/>
            </a:prstGeom>
            <a:noFill/>
            <a:ln w="9525">
              <a:noFill/>
              <a:miter lim="800000"/>
              <a:headEnd/>
              <a:tailEnd/>
            </a:ln>
          </p:spPr>
          <p:txBody>
            <a:bodyPr>
              <a:spAutoFit/>
            </a:bodyPr>
            <a:lstStyle/>
            <a:p>
              <a:r>
                <a:rPr lang="en-US"/>
                <a:t>O</a:t>
              </a:r>
              <a:r>
                <a:rPr lang="en-US" baseline="-25000"/>
                <a:t>2</a:t>
              </a:r>
              <a:endParaRPr lang="en-US"/>
            </a:p>
          </p:txBody>
        </p:sp>
      </p:grpSp>
      <p:grpSp>
        <p:nvGrpSpPr>
          <p:cNvPr id="13" name="Group 36"/>
          <p:cNvGrpSpPr>
            <a:grpSpLocks/>
          </p:cNvGrpSpPr>
          <p:nvPr/>
        </p:nvGrpSpPr>
        <p:grpSpPr bwMode="auto">
          <a:xfrm rot="-1217980">
            <a:off x="4027488" y="1168400"/>
            <a:ext cx="625475" cy="457200"/>
            <a:chOff x="6978162" y="5029200"/>
            <a:chExt cx="625719" cy="457200"/>
          </a:xfrm>
        </p:grpSpPr>
        <p:sp>
          <p:nvSpPr>
            <p:cNvPr id="38" name="Teardrop 37"/>
            <p:cNvSpPr/>
            <p:nvPr/>
          </p:nvSpPr>
          <p:spPr>
            <a:xfrm>
              <a:off x="7046001" y="5004837"/>
              <a:ext cx="458966" cy="457200"/>
            </a:xfrm>
            <a:prstGeom prst="teardrop">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2796" name="TextBox 38"/>
            <p:cNvSpPr txBox="1">
              <a:spLocks noChangeArrowheads="1"/>
            </p:cNvSpPr>
            <p:nvPr/>
          </p:nvSpPr>
          <p:spPr bwMode="auto">
            <a:xfrm>
              <a:off x="6978162" y="5073134"/>
              <a:ext cx="625719" cy="369332"/>
            </a:xfrm>
            <a:prstGeom prst="rect">
              <a:avLst/>
            </a:prstGeom>
            <a:noFill/>
            <a:ln w="9525">
              <a:noFill/>
              <a:miter lim="800000"/>
              <a:headEnd/>
              <a:tailEnd/>
            </a:ln>
          </p:spPr>
          <p:txBody>
            <a:bodyPr>
              <a:spAutoFit/>
            </a:bodyPr>
            <a:lstStyle/>
            <a:p>
              <a:r>
                <a:rPr lang="en-US"/>
                <a:t>H</a:t>
              </a:r>
              <a:r>
                <a:rPr lang="en-US" baseline="-25000"/>
                <a:t>2</a:t>
              </a:r>
              <a:r>
                <a:rPr lang="en-US"/>
                <a:t>0</a:t>
              </a:r>
            </a:p>
          </p:txBody>
        </p:sp>
      </p:grpSp>
      <p:grpSp>
        <p:nvGrpSpPr>
          <p:cNvPr id="15" name="Group 47"/>
          <p:cNvGrpSpPr>
            <a:grpSpLocks/>
          </p:cNvGrpSpPr>
          <p:nvPr/>
        </p:nvGrpSpPr>
        <p:grpSpPr bwMode="auto">
          <a:xfrm rot="-1995554">
            <a:off x="739775" y="2505075"/>
            <a:ext cx="625475" cy="487363"/>
            <a:chOff x="7617802" y="5149334"/>
            <a:chExt cx="625719" cy="487060"/>
          </a:xfrm>
        </p:grpSpPr>
        <p:sp>
          <p:nvSpPr>
            <p:cNvPr id="49" name="Teardrop 48"/>
            <p:cNvSpPr/>
            <p:nvPr/>
          </p:nvSpPr>
          <p:spPr>
            <a:xfrm>
              <a:off x="7641363" y="5147035"/>
              <a:ext cx="458966" cy="456916"/>
            </a:xfrm>
            <a:prstGeom prst="teardrop">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2794" name="TextBox 49"/>
            <p:cNvSpPr txBox="1">
              <a:spLocks noChangeArrowheads="1"/>
            </p:cNvSpPr>
            <p:nvPr/>
          </p:nvSpPr>
          <p:spPr bwMode="auto">
            <a:xfrm>
              <a:off x="7617802" y="5149334"/>
              <a:ext cx="625719" cy="369332"/>
            </a:xfrm>
            <a:prstGeom prst="rect">
              <a:avLst/>
            </a:prstGeom>
            <a:noFill/>
            <a:ln w="9525">
              <a:noFill/>
              <a:miter lim="800000"/>
              <a:headEnd/>
              <a:tailEnd/>
            </a:ln>
          </p:spPr>
          <p:txBody>
            <a:bodyPr>
              <a:spAutoFit/>
            </a:bodyPr>
            <a:lstStyle/>
            <a:p>
              <a:r>
                <a:rPr lang="en-US"/>
                <a:t>H</a:t>
              </a:r>
              <a:r>
                <a:rPr lang="en-US" baseline="-25000"/>
                <a:t>2</a:t>
              </a:r>
              <a:r>
                <a:rPr lang="en-US"/>
                <a:t>0</a:t>
              </a:r>
            </a:p>
          </p:txBody>
        </p:sp>
      </p:grpSp>
      <p:grpSp>
        <p:nvGrpSpPr>
          <p:cNvPr id="16" name="Group 56"/>
          <p:cNvGrpSpPr>
            <a:grpSpLocks/>
          </p:cNvGrpSpPr>
          <p:nvPr/>
        </p:nvGrpSpPr>
        <p:grpSpPr bwMode="auto">
          <a:xfrm>
            <a:off x="6767513" y="3048000"/>
            <a:ext cx="458787" cy="627063"/>
            <a:chOff x="4905961" y="5364845"/>
            <a:chExt cx="458665" cy="625719"/>
          </a:xfrm>
        </p:grpSpPr>
        <p:sp>
          <p:nvSpPr>
            <p:cNvPr id="58" name="Teardrop 57"/>
            <p:cNvSpPr/>
            <p:nvPr/>
          </p:nvSpPr>
          <p:spPr>
            <a:xfrm>
              <a:off x="4905961" y="5448803"/>
              <a:ext cx="458665" cy="457804"/>
            </a:xfrm>
            <a:prstGeom prst="teardrop">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2792" name="TextBox 58"/>
            <p:cNvSpPr txBox="1">
              <a:spLocks noChangeArrowheads="1"/>
            </p:cNvSpPr>
            <p:nvPr/>
          </p:nvSpPr>
          <p:spPr bwMode="auto">
            <a:xfrm rot="3034071">
              <a:off x="4834157" y="5493039"/>
              <a:ext cx="625719" cy="369332"/>
            </a:xfrm>
            <a:prstGeom prst="rect">
              <a:avLst/>
            </a:prstGeom>
            <a:noFill/>
            <a:ln w="9525">
              <a:noFill/>
              <a:miter lim="800000"/>
              <a:headEnd/>
              <a:tailEnd/>
            </a:ln>
          </p:spPr>
          <p:txBody>
            <a:bodyPr>
              <a:spAutoFit/>
            </a:bodyPr>
            <a:lstStyle/>
            <a:p>
              <a:r>
                <a:rPr lang="en-US"/>
                <a:t>H</a:t>
              </a:r>
              <a:r>
                <a:rPr lang="en-US" baseline="-25000"/>
                <a:t>2</a:t>
              </a:r>
              <a:r>
                <a:rPr lang="en-US"/>
                <a:t>0</a:t>
              </a:r>
            </a:p>
          </p:txBody>
        </p:sp>
      </p:grpSp>
      <p:sp>
        <p:nvSpPr>
          <p:cNvPr id="2" name="TextBox 1"/>
          <p:cNvSpPr txBox="1"/>
          <p:nvPr/>
        </p:nvSpPr>
        <p:spPr>
          <a:xfrm>
            <a:off x="141288" y="87313"/>
            <a:ext cx="5791200" cy="1936750"/>
          </a:xfrm>
          <a:prstGeom prst="rect">
            <a:avLst/>
          </a:prstGeom>
          <a:noFill/>
        </p:spPr>
        <p:txBody>
          <a:bodyPr>
            <a:spAutoFit/>
          </a:bodyPr>
          <a:lstStyle/>
          <a:p>
            <a:pPr fontAlgn="auto">
              <a:spcBef>
                <a:spcPts val="0"/>
              </a:spcBef>
              <a:spcAft>
                <a:spcPts val="0"/>
              </a:spcAft>
              <a:defRPr/>
            </a:pPr>
            <a:r>
              <a:rPr lang="en-US" sz="4000" dirty="0">
                <a:latin typeface="+mj-lt"/>
                <a:cs typeface="+mn-cs"/>
              </a:rPr>
              <a:t>Remember, this process is</a:t>
            </a:r>
          </a:p>
          <a:p>
            <a:pPr fontAlgn="auto">
              <a:spcBef>
                <a:spcPts val="0"/>
              </a:spcBef>
              <a:spcAft>
                <a:spcPts val="0"/>
              </a:spcAft>
              <a:defRPr/>
            </a:pPr>
            <a:r>
              <a:rPr lang="en-US" sz="4000" dirty="0">
                <a:latin typeface="+mj-lt"/>
                <a:cs typeface="+mn-cs"/>
              </a:rPr>
              <a:t>continuous in</a:t>
            </a:r>
          </a:p>
          <a:p>
            <a:pPr fontAlgn="auto">
              <a:spcBef>
                <a:spcPts val="0"/>
              </a:spcBef>
              <a:spcAft>
                <a:spcPts val="0"/>
              </a:spcAft>
              <a:defRPr/>
            </a:pPr>
            <a:r>
              <a:rPr lang="en-US" sz="4000" dirty="0">
                <a:latin typeface="+mj-lt"/>
                <a:cs typeface="+mn-cs"/>
              </a:rPr>
              <a:t>light.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9" presetClass="path" presetSubtype="0" accel="50000" decel="50000" fill="hold" nodeType="clickEffect">
                                  <p:stCondLst>
                                    <p:cond delay="0"/>
                                  </p:stCondLst>
                                  <p:childTnLst>
                                    <p:animMotion origin="layout" path="M 4.72222E-6 7.40741E-7 L -0.38247 0.31505 " pathEditMode="relative" rAng="0" ptsTypes="AA">
                                      <p:cBhvr>
                                        <p:cTn id="6" dur="2000" fill="hold"/>
                                        <p:tgtEl>
                                          <p:spTgt spid="17"/>
                                        </p:tgtEl>
                                        <p:attrNameLst>
                                          <p:attrName>ppt_x</p:attrName>
                                          <p:attrName>ppt_y</p:attrName>
                                        </p:attrNameLst>
                                      </p:cBhvr>
                                      <p:rCtr x="-191" y="157"/>
                                    </p:animMotion>
                                  </p:childTnLst>
                                  <p:subTnLst>
                                    <p:set>
                                      <p:cBhvr override="childStyle">
                                        <p:cTn dur="1" fill="hold" display="0" masterRel="sameClick" afterEffect="1">
                                          <p:stCondLst>
                                            <p:cond evt="end" delay="0">
                                              <p:tn val="5"/>
                                            </p:cond>
                                          </p:stCondLst>
                                        </p:cTn>
                                        <p:tgtEl>
                                          <p:spTgt spid="17"/>
                                        </p:tgtEl>
                                        <p:attrNameLst>
                                          <p:attrName>style.visibility</p:attrName>
                                        </p:attrNameLst>
                                      </p:cBhvr>
                                      <p:to>
                                        <p:strVal val="hidden"/>
                                      </p:to>
                                    </p:set>
                                  </p:subTnLst>
                                </p:cTn>
                              </p:par>
                              <p:par>
                                <p:cTn id="7" presetID="49" presetClass="path" presetSubtype="0" accel="50000" decel="50000" fill="hold" nodeType="withEffect">
                                  <p:stCondLst>
                                    <p:cond delay="0"/>
                                  </p:stCondLst>
                                  <p:childTnLst>
                                    <p:animMotion origin="layout" path="M 3.05556E-6 2.59259E-6 L -0.30434 0.28009 " pathEditMode="relative" rAng="0" ptsTypes="AA">
                                      <p:cBhvr>
                                        <p:cTn id="8" dur="2000" fill="hold"/>
                                        <p:tgtEl>
                                          <p:spTgt spid="14"/>
                                        </p:tgtEl>
                                        <p:attrNameLst>
                                          <p:attrName>ppt_x</p:attrName>
                                          <p:attrName>ppt_y</p:attrName>
                                        </p:attrNameLst>
                                      </p:cBhvr>
                                      <p:rCtr x="-152" y="140"/>
                                    </p:animMotion>
                                  </p:childTnLst>
                                  <p:subTnLst>
                                    <p:set>
                                      <p:cBhvr override="childStyle">
                                        <p:cTn dur="1" fill="hold" display="0" masterRel="sameClick" afterEffect="1">
                                          <p:stCondLst>
                                            <p:cond evt="end" delay="0">
                                              <p:tn val="7"/>
                                            </p:cond>
                                          </p:stCondLst>
                                        </p:cTn>
                                        <p:tgtEl>
                                          <p:spTgt spid="14"/>
                                        </p:tgtEl>
                                        <p:attrNameLst>
                                          <p:attrName>style.visibility</p:attrName>
                                        </p:attrNameLst>
                                      </p:cBhvr>
                                      <p:to>
                                        <p:strVal val="hidden"/>
                                      </p:to>
                                    </p:set>
                                  </p:subTnLst>
                                </p:cTn>
                              </p:par>
                              <p:par>
                                <p:cTn id="9" presetID="49" presetClass="path" presetSubtype="0" accel="50000" decel="50000" fill="hold" nodeType="withEffect">
                                  <p:stCondLst>
                                    <p:cond delay="300"/>
                                  </p:stCondLst>
                                  <p:childTnLst>
                                    <p:animMotion origin="layout" path="M 2.77778E-6 4.81481E-6 L -0.20868 0.23356 " pathEditMode="relative" rAng="0" ptsTypes="AA">
                                      <p:cBhvr>
                                        <p:cTn id="10" dur="2000" fill="hold"/>
                                        <p:tgtEl>
                                          <p:spTgt spid="6"/>
                                        </p:tgtEl>
                                        <p:attrNameLst>
                                          <p:attrName>ppt_x</p:attrName>
                                          <p:attrName>ppt_y</p:attrName>
                                        </p:attrNameLst>
                                      </p:cBhvr>
                                      <p:rCtr x="-104" y="117"/>
                                    </p:animMotion>
                                  </p:childTnLst>
                                  <p:subTnLst>
                                    <p:set>
                                      <p:cBhvr override="childStyle">
                                        <p:cTn dur="1" fill="hold" display="0" masterRel="sameClick" afterEffect="1">
                                          <p:stCondLst>
                                            <p:cond evt="end" delay="0">
                                              <p:tn val="9"/>
                                            </p:cond>
                                          </p:stCondLst>
                                        </p:cTn>
                                        <p:tgtEl>
                                          <p:spTgt spid="6"/>
                                        </p:tgtEl>
                                        <p:attrNameLst>
                                          <p:attrName>style.visibility</p:attrName>
                                        </p:attrNameLst>
                                      </p:cBhvr>
                                      <p:to>
                                        <p:strVal val="hidden"/>
                                      </p:to>
                                    </p:set>
                                  </p:subTnLst>
                                </p:cTn>
                              </p:par>
                              <p:par>
                                <p:cTn id="11" presetID="42" presetClass="path" presetSubtype="0" accel="50000" decel="50000" fill="hold" nodeType="withEffect">
                                  <p:stCondLst>
                                    <p:cond delay="300"/>
                                  </p:stCondLst>
                                  <p:childTnLst>
                                    <p:animMotion origin="layout" path="M 1.94444E-6 -3.33333E-6 L -0.01754 -0.33333 " pathEditMode="relative" rAng="0" ptsTypes="AA">
                                      <p:cBhvr>
                                        <p:cTn id="12" dur="2200" fill="hold"/>
                                        <p:tgtEl>
                                          <p:spTgt spid="4"/>
                                        </p:tgtEl>
                                        <p:attrNameLst>
                                          <p:attrName>ppt_x</p:attrName>
                                          <p:attrName>ppt_y</p:attrName>
                                        </p:attrNameLst>
                                      </p:cBhvr>
                                      <p:rCtr x="-9" y="-167"/>
                                    </p:animMotion>
                                  </p:childTnLst>
                                  <p:subTnLst>
                                    <p:set>
                                      <p:cBhvr override="childStyle">
                                        <p:cTn dur="1" fill="hold" display="0" masterRel="sameClick" afterEffect="1">
                                          <p:stCondLst>
                                            <p:cond evt="end" delay="0">
                                              <p:tn val="11"/>
                                            </p:cond>
                                          </p:stCondLst>
                                        </p:cTn>
                                        <p:tgtEl>
                                          <p:spTgt spid="4"/>
                                        </p:tgtEl>
                                        <p:attrNameLst>
                                          <p:attrName>style.visibility</p:attrName>
                                        </p:attrNameLst>
                                      </p:cBhvr>
                                      <p:to>
                                        <p:strVal val="hidden"/>
                                      </p:to>
                                    </p:set>
                                  </p:subTnLst>
                                </p:cTn>
                              </p:par>
                              <p:par>
                                <p:cTn id="13" presetID="57" presetClass="path" presetSubtype="0" accel="50000" decel="50000" fill="hold" nodeType="withEffect">
                                  <p:stCondLst>
                                    <p:cond delay="0"/>
                                  </p:stCondLst>
                                  <p:childTnLst>
                                    <p:animMotion origin="layout" path="M -0.00086 -0.00093 L -0.03489 -0.02917 C -0.05 -0.04121 -0.04427 -0.10926 -0.02482 -0.15324 L 0.02032 -0.2507 " pathEditMode="relative" rAng="-25095542" ptsTypes="FfFF">
                                      <p:cBhvr>
                                        <p:cTn id="14" dur="2000" fill="hold"/>
                                        <p:tgtEl>
                                          <p:spTgt spid="5"/>
                                        </p:tgtEl>
                                        <p:attrNameLst>
                                          <p:attrName>ppt_x</p:attrName>
                                          <p:attrName>ppt_y</p:attrName>
                                        </p:attrNameLst>
                                      </p:cBhvr>
                                      <p:rCtr x="11" y="-125"/>
                                    </p:animMotion>
                                  </p:childTnLst>
                                  <p:subTnLst>
                                    <p:set>
                                      <p:cBhvr override="childStyle">
                                        <p:cTn dur="1" fill="hold" display="0" masterRel="sameClick" afterEffect="1">
                                          <p:stCondLst>
                                            <p:cond evt="end" delay="0">
                                              <p:tn val="13"/>
                                            </p:cond>
                                          </p:stCondLst>
                                        </p:cTn>
                                        <p:tgtEl>
                                          <p:spTgt spid="5"/>
                                        </p:tgtEl>
                                        <p:attrNameLst>
                                          <p:attrName>style.visibility</p:attrName>
                                        </p:attrNameLst>
                                      </p:cBhvr>
                                      <p:to>
                                        <p:strVal val="hidden"/>
                                      </p:to>
                                    </p:set>
                                  </p:subTnLst>
                                </p:cTn>
                              </p:par>
                              <p:par>
                                <p:cTn id="15" presetID="0" presetClass="path" presetSubtype="0" accel="50000" decel="50000" fill="hold" nodeType="withEffect">
                                  <p:stCondLst>
                                    <p:cond delay="800"/>
                                  </p:stCondLst>
                                  <p:childTnLst>
                                    <p:animMotion origin="layout" path="M 0.04982 -0.00787 C 0.05677 -0.0125 0.06024 -0.01482 0.06771 -0.01806 C 0.07517 -0.02477 0.08489 -0.02778 0.0934 -0.03195 C 0.09913 -0.04375 0.09739 -0.0382 0.09982 -0.04722 C 0.0993 -0.0581 0.09913 -0.06875 0.09844 -0.07963 C 0.09774 -0.08912 0.09462 -0.09931 0.0934 -0.1088 C 0.09427 -0.12871 0.09462 -0.15139 0.09982 -0.17037 C 0.10087 -0.17963 0.10173 -0.18449 0.10486 -0.19259 C 0.10694 -0.20764 0.11007 -0.21482 0.10486 -0.23195 C 0.10347 -0.23634 0.09982 -0.23866 0.09722 -0.24213 C 0.08906 -0.25301 0.08038 -0.26482 0.06892 -0.26945 C 0.06337 -0.27685 0.05607 -0.28241 0.04844 -0.28472 C 0.04601 -0.28681 0.04288 -0.28727 0.0408 -0.29005 C 0.02587 -0.30996 0.04253 -0.29398 0.03177 -0.30371 C 0.0283 -0.3132 0.02691 -0.31019 0.02153 -0.31736 C 0.01996 -0.32408 0.01823 -0.32709 0.01389 -0.33102 C 0.0125 -0.33704 0.01041 -0.33982 0.00625 -0.34306 " pathEditMode="relative" ptsTypes="ffffffffffffffffA">
                                      <p:cBhvr>
                                        <p:cTn id="16" dur="2000" fill="hold"/>
                                        <p:tgtEl>
                                          <p:spTgt spid="3"/>
                                        </p:tgtEl>
                                        <p:attrNameLst>
                                          <p:attrName>ppt_x</p:attrName>
                                          <p:attrName>ppt_y</p:attrName>
                                        </p:attrNameLst>
                                      </p:cBhvr>
                                    </p:animMotion>
                                  </p:childTnLst>
                                  <p:subTnLst>
                                    <p:set>
                                      <p:cBhvr override="childStyle">
                                        <p:cTn dur="1" fill="hold" display="0" masterRel="sameClick" afterEffect="1">
                                          <p:stCondLst>
                                            <p:cond evt="end" delay="0">
                                              <p:tn val="15"/>
                                            </p:cond>
                                          </p:stCondLst>
                                        </p:cTn>
                                        <p:tgtEl>
                                          <p:spTgt spid="3"/>
                                        </p:tgtEl>
                                        <p:attrNameLst>
                                          <p:attrName>style.visibility</p:attrName>
                                        </p:attrNameLst>
                                      </p:cBhvr>
                                      <p:to>
                                        <p:strVal val="hidden"/>
                                      </p:to>
                                    </p:set>
                                  </p:subTnLst>
                                </p:cTn>
                              </p:par>
                              <p:par>
                                <p:cTn id="17" presetID="42" presetClass="path" presetSubtype="0" accel="50000" decel="50000" fill="hold" nodeType="withEffect">
                                  <p:stCondLst>
                                    <p:cond delay="800"/>
                                  </p:stCondLst>
                                  <p:childTnLst>
                                    <p:animMotion origin="layout" path="M 3.33333E-6 0 L -0.18334 -0.21111 " pathEditMode="relative" rAng="0" ptsTypes="AA">
                                      <p:cBhvr>
                                        <p:cTn id="18" dur="2000" fill="hold"/>
                                        <p:tgtEl>
                                          <p:spTgt spid="8"/>
                                        </p:tgtEl>
                                        <p:attrNameLst>
                                          <p:attrName>ppt_x</p:attrName>
                                          <p:attrName>ppt_y</p:attrName>
                                        </p:attrNameLst>
                                      </p:cBhvr>
                                      <p:rCtr x="-92" y="-106"/>
                                    </p:animMotion>
                                  </p:childTnLst>
                                  <p:subTnLst>
                                    <p:set>
                                      <p:cBhvr override="childStyle">
                                        <p:cTn dur="1" fill="hold" display="0" masterRel="sameClick" afterEffect="1">
                                          <p:stCondLst>
                                            <p:cond evt="end" delay="0">
                                              <p:tn val="17"/>
                                            </p:cond>
                                          </p:stCondLst>
                                        </p:cTn>
                                        <p:tgtEl>
                                          <p:spTgt spid="8"/>
                                        </p:tgtEl>
                                        <p:attrNameLst>
                                          <p:attrName>style.visibility</p:attrName>
                                        </p:attrNameLst>
                                      </p:cBhvr>
                                      <p:to>
                                        <p:strVal val="hidden"/>
                                      </p:to>
                                    </p:set>
                                  </p:subTnLst>
                                </p:cTn>
                              </p:par>
                              <p:par>
                                <p:cTn id="19" presetID="42" presetClass="path" presetSubtype="0" accel="50000" decel="50000" fill="hold" nodeType="withEffect">
                                  <p:stCondLst>
                                    <p:cond delay="0"/>
                                  </p:stCondLst>
                                  <p:childTnLst>
                                    <p:animMotion origin="layout" path="M 2.77556E-17 2.22222E-6 L 0.14167 -0.16597 " pathEditMode="relative" rAng="0" ptsTypes="AA">
                                      <p:cBhvr>
                                        <p:cTn id="20" dur="2000" fill="hold"/>
                                        <p:tgtEl>
                                          <p:spTgt spid="7"/>
                                        </p:tgtEl>
                                        <p:attrNameLst>
                                          <p:attrName>ppt_x</p:attrName>
                                          <p:attrName>ppt_y</p:attrName>
                                        </p:attrNameLst>
                                      </p:cBhvr>
                                      <p:rCtr x="71" y="-83"/>
                                    </p:animMotion>
                                  </p:childTnLst>
                                  <p:subTnLst>
                                    <p:set>
                                      <p:cBhvr override="childStyle">
                                        <p:cTn dur="1" fill="hold" display="0" masterRel="sameClick" afterEffect="1">
                                          <p:stCondLst>
                                            <p:cond evt="end" delay="0">
                                              <p:tn val="19"/>
                                            </p:cond>
                                          </p:stCondLst>
                                        </p:cTn>
                                        <p:tgtEl>
                                          <p:spTgt spid="7"/>
                                        </p:tgtEl>
                                        <p:attrNameLst>
                                          <p:attrName>style.visibility</p:attrName>
                                        </p:attrNameLst>
                                      </p:cBhvr>
                                      <p:to>
                                        <p:strVal val="hidden"/>
                                      </p:to>
                                    </p:set>
                                  </p:subTnLst>
                                </p:cTn>
                              </p:par>
                              <p:par>
                                <p:cTn id="21" presetID="42" presetClass="path" presetSubtype="0" accel="50000" decel="50000" fill="hold" nodeType="withEffect">
                                  <p:stCondLst>
                                    <p:cond delay="100"/>
                                  </p:stCondLst>
                                  <p:childTnLst>
                                    <p:animMotion origin="layout" path="M 5E-6 -4.07407E-6 L 0.06771 0.31482 " pathEditMode="relative" rAng="0" ptsTypes="AA">
                                      <p:cBhvr>
                                        <p:cTn id="22" dur="2300" fill="hold"/>
                                        <p:tgtEl>
                                          <p:spTgt spid="9"/>
                                        </p:tgtEl>
                                        <p:attrNameLst>
                                          <p:attrName>ppt_x</p:attrName>
                                          <p:attrName>ppt_y</p:attrName>
                                        </p:attrNameLst>
                                      </p:cBhvr>
                                      <p:rCtr x="34" y="157"/>
                                    </p:animMotion>
                                  </p:childTnLst>
                                  <p:subTnLst>
                                    <p:set>
                                      <p:cBhvr override="childStyle">
                                        <p:cTn dur="1" fill="hold" display="0" masterRel="sameClick" afterEffect="1">
                                          <p:stCondLst>
                                            <p:cond evt="end" delay="0">
                                              <p:tn val="21"/>
                                            </p:cond>
                                          </p:stCondLst>
                                        </p:cTn>
                                        <p:tgtEl>
                                          <p:spTgt spid="9"/>
                                        </p:tgtEl>
                                        <p:attrNameLst>
                                          <p:attrName>style.visibility</p:attrName>
                                        </p:attrNameLst>
                                      </p:cBhvr>
                                      <p:to>
                                        <p:strVal val="hidden"/>
                                      </p:to>
                                    </p:set>
                                  </p:subTnLst>
                                </p:cTn>
                              </p:par>
                              <p:par>
                                <p:cTn id="23" presetID="42" presetClass="path" presetSubtype="0" accel="50000" decel="50000" fill="hold" nodeType="withEffect">
                                  <p:stCondLst>
                                    <p:cond delay="100"/>
                                  </p:stCondLst>
                                  <p:childTnLst>
                                    <p:animMotion origin="layout" path="M -0.32152 -0.03796 L 0.00348 -0.03796 " pathEditMode="relative" rAng="0" ptsTypes="AA">
                                      <p:cBhvr>
                                        <p:cTn id="24" dur="1800" fill="hold"/>
                                        <p:tgtEl>
                                          <p:spTgt spid="11"/>
                                        </p:tgtEl>
                                        <p:attrNameLst>
                                          <p:attrName>ppt_x</p:attrName>
                                          <p:attrName>ppt_y</p:attrName>
                                        </p:attrNameLst>
                                      </p:cBhvr>
                                      <p:rCtr x="162" y="0"/>
                                    </p:animMotion>
                                  </p:childTnLst>
                                </p:cTn>
                              </p:par>
                              <p:par>
                                <p:cTn id="25" presetID="42" presetClass="path" presetSubtype="0" accel="50000" decel="50000" fill="hold" nodeType="withEffect">
                                  <p:stCondLst>
                                    <p:cond delay="0"/>
                                  </p:stCondLst>
                                  <p:childTnLst>
                                    <p:animMotion origin="layout" path="M -0.06371 0.36019 L 0.00295 0.00463 " pathEditMode="relative" rAng="0" ptsTypes="AA">
                                      <p:cBhvr>
                                        <p:cTn id="26" dur="2000" fill="hold"/>
                                        <p:tgtEl>
                                          <p:spTgt spid="10"/>
                                        </p:tgtEl>
                                        <p:attrNameLst>
                                          <p:attrName>ppt_x</p:attrName>
                                          <p:attrName>ppt_y</p:attrName>
                                        </p:attrNameLst>
                                      </p:cBhvr>
                                      <p:rCtr x="33" y="-178"/>
                                    </p:animMotion>
                                  </p:childTnLst>
                                </p:cTn>
                              </p:par>
                              <p:par>
                                <p:cTn id="27" presetID="42" presetClass="path" presetSubtype="0" accel="50000" decel="50000" fill="hold" nodeType="withEffect">
                                  <p:stCondLst>
                                    <p:cond delay="100"/>
                                  </p:stCondLst>
                                  <p:childTnLst>
                                    <p:animMotion origin="layout" path="M 0.1875 0.16042 L 0.0125 0.00486 " pathEditMode="relative" rAng="0" ptsTypes="AA">
                                      <p:cBhvr>
                                        <p:cTn id="28" dur="1900" fill="hold"/>
                                        <p:tgtEl>
                                          <p:spTgt spid="12"/>
                                        </p:tgtEl>
                                        <p:attrNameLst>
                                          <p:attrName>ppt_x</p:attrName>
                                          <p:attrName>ppt_y</p:attrName>
                                        </p:attrNameLst>
                                      </p:cBhvr>
                                      <p:rCtr x="-87" y="-78"/>
                                    </p:animMotion>
                                  </p:childTnLst>
                                </p:cTn>
                              </p:par>
                              <p:par>
                                <p:cTn id="29" presetID="0" presetClass="path" presetSubtype="0" accel="50000" decel="50000" fill="hold" nodeType="withEffect">
                                  <p:stCondLst>
                                    <p:cond delay="100"/>
                                  </p:stCondLst>
                                  <p:childTnLst>
                                    <p:animMotion origin="layout" path="M -0.00798 0.29629 C -0.00798 0.23912 -0.0085 0.15324 -0.00711 0.11643 C -0.00711 0.11088 -0.00711 0.10324 -0.00694 0.09907 C -0.00694 0.09467 -0.00659 0.0956 -0.00642 0.09329 C -0.00573 0.07801 -0.00468 0.06759 -0.00382 0.05787 C -0.00295 0.03842 -0.00364 0.05231 -0.00243 0.04051 C -0.00208 0.03773 -0.00156 0.03009 -0.00156 0.0287 C 0.00122 0.03356 0.00157 0.03009 0.00348 0.05231 C 0.00504 0.08912 0.00556 0.08148 0.00782 0.08148 " pathEditMode="relative" rAng="0" ptsTypes="ffffffffA">
                                      <p:cBhvr>
                                        <p:cTn id="30" dur="2000" fill="hold"/>
                                        <p:tgtEl>
                                          <p:spTgt spid="13"/>
                                        </p:tgtEl>
                                        <p:attrNameLst>
                                          <p:attrName>ppt_x</p:attrName>
                                          <p:attrName>ppt_y</p:attrName>
                                        </p:attrNameLst>
                                      </p:cBhvr>
                                      <p:rCtr x="8" y="-134"/>
                                    </p:animMotion>
                                  </p:childTnLst>
                                </p:cTn>
                              </p:par>
                              <p:par>
                                <p:cTn id="31" presetID="0" presetClass="path" presetSubtype="0" accel="50000" decel="50000" fill="hold" nodeType="withEffect">
                                  <p:stCondLst>
                                    <p:cond delay="0"/>
                                  </p:stCondLst>
                                  <p:childTnLst>
                                    <p:animMotion origin="layout" path="M -0.17344 0.00995 C -0.16614 0.01967 -0.16267 0.03287 -0.15555 0.04259 C -0.15364 0.05139 -0.14878 0.0581 -0.14392 0.06481 C -0.14167 0.07453 -0.14462 0.06574 -0.13889 0.07338 C -0.12986 0.08541 -0.13299 0.08773 -0.12083 0.09027 C -0.10625 0.10231 -0.10243 0.10092 -0.08246 0.10231 C 0.00104 0.09976 -0.05069 0.10717 -0.02344 0.0956 C -0.01597 0.08518 -0.00781 0.07338 -0.00417 0.05949 C -0.00382 0.05486 -0.00347 0.05046 -0.00295 0.04583 C -0.00191 0.03773 0.00226 0.03032 0.00226 0.02199 L 0.00087 0.03217 " pathEditMode="relative" rAng="0" ptsTypes="fffffffffAA">
                                      <p:cBhvr>
                                        <p:cTn id="32" dur="1700" fill="hold"/>
                                        <p:tgtEl>
                                          <p:spTgt spid="16"/>
                                        </p:tgtEl>
                                        <p:attrNameLst>
                                          <p:attrName>ppt_x</p:attrName>
                                          <p:attrName>ppt_y</p:attrName>
                                        </p:attrNameLst>
                                      </p:cBhvr>
                                      <p:rCtr x="88" y="49"/>
                                    </p:animMotion>
                                  </p:childTnLst>
                                </p:cTn>
                              </p:par>
                              <p:par>
                                <p:cTn id="33" presetID="0" presetClass="path" presetSubtype="0" accel="50000" decel="50000" fill="hold" nodeType="withEffect">
                                  <p:stCondLst>
                                    <p:cond delay="400"/>
                                  </p:stCondLst>
                                  <p:childTnLst>
                                    <p:animMotion origin="layout" path="M 0.25989 0.05486 C 0.25104 0.06273 0.25521 0.06065 0.24826 0.06343 C 0.23906 0.07199 0.22448 0.0743 0.21354 0.07546 C 0.19531 0.07731 0.17708 0.07893 0.15868 0.08055 C 0.13732 0.07963 0.11979 0.0787 0.09965 0.07199 C 0.09323 0.06991 0.0901 0.06667 0.08437 0.06343 C 0.08194 0.06204 0.07656 0.06018 0.07656 0.06042 C 0.06805 0.05255 0.05816 0.04722 0.04843 0.04305 C 0.04097 0.03634 0.03385 0.03472 0.02534 0.03102 C 0.02187 0.0243 0.01684 0.02106 0.0125 0.01574 " pathEditMode="relative" rAng="0" ptsTypes="fffffffffA">
                                      <p:cBhvr>
                                        <p:cTn id="34" dur="2000" fill="hold"/>
                                        <p:tgtEl>
                                          <p:spTgt spid="15"/>
                                        </p:tgtEl>
                                        <p:attrNameLst>
                                          <p:attrName>ppt_x</p:attrName>
                                          <p:attrName>ppt_y</p:attrName>
                                        </p:attrNameLst>
                                      </p:cBhvr>
                                      <p:rCtr x="-124" y="-7"/>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6213475" cy="2011362"/>
          </a:xfrm>
        </p:spPr>
        <p:txBody>
          <a:bodyPr>
            <a:normAutofit/>
          </a:bodyPr>
          <a:lstStyle/>
          <a:p>
            <a:pPr algn="l" eaLnBrk="1" hangingPunct="1"/>
            <a:r>
              <a:rPr lang="en-US" sz="4000" smtClean="0"/>
              <a:t>Energy from the Sun is necessary to begin the process.  </a:t>
            </a:r>
          </a:p>
        </p:txBody>
      </p:sp>
      <p:pic>
        <p:nvPicPr>
          <p:cNvPr id="16387" name="Picture 2" descr="C:\Users\admin\AppData\Local\Microsoft\Windows\Temporary Internet Files\Content.IE5\630ZU26L\MC900359707[1].wmf"/>
          <p:cNvPicPr>
            <a:picLocks noChangeAspect="1" noChangeArrowheads="1"/>
          </p:cNvPicPr>
          <p:nvPr/>
        </p:nvPicPr>
        <p:blipFill>
          <a:blip r:embed="rId3" cstate="print"/>
          <a:srcRect/>
          <a:stretch>
            <a:fillRect/>
          </a:stretch>
        </p:blipFill>
        <p:spPr bwMode="auto">
          <a:xfrm>
            <a:off x="2628900" y="1700213"/>
            <a:ext cx="3886200" cy="3633787"/>
          </a:xfrm>
          <a:prstGeom prst="rect">
            <a:avLst/>
          </a:prstGeom>
          <a:noFill/>
          <a:ln w="9525">
            <a:noFill/>
            <a:miter lim="800000"/>
            <a:headEnd/>
            <a:tailEnd/>
          </a:ln>
        </p:spPr>
      </p:pic>
      <p:pic>
        <p:nvPicPr>
          <p:cNvPr id="16388" name="Picture 4" descr="C:\Users\admin\AppData\Local\Microsoft\Windows\Temporary Internet Files\Content.IE5\UIAUL69Y\MC900441357[1].png"/>
          <p:cNvPicPr>
            <a:picLocks noChangeAspect="1" noChangeArrowheads="1"/>
          </p:cNvPicPr>
          <p:nvPr/>
        </p:nvPicPr>
        <p:blipFill>
          <a:blip r:embed="rId4" cstate="print"/>
          <a:srcRect/>
          <a:stretch>
            <a:fillRect/>
          </a:stretch>
        </p:blipFill>
        <p:spPr bwMode="auto">
          <a:xfrm>
            <a:off x="6670675" y="152400"/>
            <a:ext cx="2057400" cy="2057400"/>
          </a:xfrm>
          <a:prstGeom prst="rect">
            <a:avLst/>
          </a:prstGeom>
          <a:noFill/>
          <a:ln w="9525">
            <a:noFill/>
            <a:miter lim="800000"/>
            <a:headEnd/>
            <a:tailEnd/>
          </a:ln>
        </p:spPr>
      </p:pic>
      <p:pic>
        <p:nvPicPr>
          <p:cNvPr id="16389" name="Picture 5" descr="C:\Users\admin\AppData\Local\Microsoft\Windows\Temporary Internet Files\Content.IE5\OVIRI4WT\MC900437661[1].wmf"/>
          <p:cNvPicPr>
            <a:picLocks noChangeAspect="1" noChangeArrowheads="1"/>
          </p:cNvPicPr>
          <p:nvPr/>
        </p:nvPicPr>
        <p:blipFill>
          <a:blip r:embed="rId5" cstate="print"/>
          <a:srcRect/>
          <a:stretch>
            <a:fillRect/>
          </a:stretch>
        </p:blipFill>
        <p:spPr bwMode="auto">
          <a:xfrm rot="-5709053">
            <a:off x="3622675" y="2684463"/>
            <a:ext cx="484187" cy="623888"/>
          </a:xfrm>
          <a:prstGeom prst="rect">
            <a:avLst/>
          </a:prstGeom>
          <a:noFill/>
          <a:ln w="9525">
            <a:noFill/>
            <a:miter lim="800000"/>
            <a:headEnd/>
            <a:tailEnd/>
          </a:ln>
        </p:spPr>
      </p:pic>
      <p:pic>
        <p:nvPicPr>
          <p:cNvPr id="16390" name="Picture 5" descr="C:\Users\admin\AppData\Local\Microsoft\Windows\Temporary Internet Files\Content.IE5\OVIRI4WT\MC900437661[1].wmf"/>
          <p:cNvPicPr>
            <a:picLocks noChangeAspect="1" noChangeArrowheads="1"/>
          </p:cNvPicPr>
          <p:nvPr/>
        </p:nvPicPr>
        <p:blipFill>
          <a:blip r:embed="rId5" cstate="print"/>
          <a:srcRect/>
          <a:stretch>
            <a:fillRect/>
          </a:stretch>
        </p:blipFill>
        <p:spPr bwMode="auto">
          <a:xfrm rot="-5709053">
            <a:off x="4455319" y="2320132"/>
            <a:ext cx="484187" cy="622300"/>
          </a:xfrm>
          <a:prstGeom prst="rect">
            <a:avLst/>
          </a:prstGeom>
          <a:noFill/>
          <a:ln w="9525">
            <a:noFill/>
            <a:miter lim="800000"/>
            <a:headEnd/>
            <a:tailEnd/>
          </a:ln>
        </p:spPr>
      </p:pic>
      <p:pic>
        <p:nvPicPr>
          <p:cNvPr id="16391" name="Picture 5" descr="C:\Users\admin\AppData\Local\Microsoft\Windows\Temporary Internet Files\Content.IE5\OVIRI4WT\MC900437661[1].wmf"/>
          <p:cNvPicPr>
            <a:picLocks noChangeAspect="1" noChangeArrowheads="1"/>
          </p:cNvPicPr>
          <p:nvPr/>
        </p:nvPicPr>
        <p:blipFill>
          <a:blip r:embed="rId5" cstate="print"/>
          <a:srcRect/>
          <a:stretch>
            <a:fillRect/>
          </a:stretch>
        </p:blipFill>
        <p:spPr bwMode="auto">
          <a:xfrm rot="5944592">
            <a:off x="5069681" y="2890044"/>
            <a:ext cx="484188" cy="622300"/>
          </a:xfrm>
          <a:prstGeom prst="rect">
            <a:avLst/>
          </a:prstGeom>
          <a:noFill/>
          <a:ln w="9525">
            <a:noFill/>
            <a:miter lim="800000"/>
            <a:headEnd/>
            <a:tailEnd/>
          </a:ln>
        </p:spPr>
      </p:pic>
      <p:sp>
        <p:nvSpPr>
          <p:cNvPr id="16392" name="TextBox 2"/>
          <p:cNvSpPr txBox="1">
            <a:spLocks noChangeArrowheads="1"/>
          </p:cNvSpPr>
          <p:nvPr/>
        </p:nvSpPr>
        <p:spPr bwMode="auto">
          <a:xfrm>
            <a:off x="188913" y="5334000"/>
            <a:ext cx="8915400" cy="1262063"/>
          </a:xfrm>
          <a:prstGeom prst="rect">
            <a:avLst/>
          </a:prstGeom>
          <a:noFill/>
          <a:ln w="9525">
            <a:noFill/>
            <a:miter lim="800000"/>
            <a:headEnd/>
            <a:tailEnd/>
          </a:ln>
        </p:spPr>
        <p:txBody>
          <a:bodyPr>
            <a:spAutoFit/>
          </a:bodyPr>
          <a:lstStyle/>
          <a:p>
            <a:r>
              <a:rPr lang="en-US" sz="3800"/>
              <a:t>Besides green plants, some algae and bacteria can also make their own food.</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6213475" cy="1782762"/>
          </a:xfrm>
        </p:spPr>
        <p:txBody>
          <a:bodyPr>
            <a:normAutofit/>
          </a:bodyPr>
          <a:lstStyle/>
          <a:p>
            <a:pPr algn="l" eaLnBrk="1" hangingPunct="1"/>
            <a:r>
              <a:rPr lang="en-US" sz="4000" smtClean="0"/>
              <a:t>Radiant energy from the Sun, in the form of light, begins photosynthesis.</a:t>
            </a:r>
          </a:p>
        </p:txBody>
      </p:sp>
      <p:pic>
        <p:nvPicPr>
          <p:cNvPr id="18435" name="Picture 2" descr="C:\Users\admin\AppData\Local\Microsoft\Windows\Temporary Internet Files\Content.IE5\630ZU26L\MC900359707[1].wmf"/>
          <p:cNvPicPr>
            <a:picLocks noChangeAspect="1" noChangeArrowheads="1"/>
          </p:cNvPicPr>
          <p:nvPr/>
        </p:nvPicPr>
        <p:blipFill>
          <a:blip r:embed="rId3" cstate="print"/>
          <a:srcRect/>
          <a:stretch>
            <a:fillRect/>
          </a:stretch>
        </p:blipFill>
        <p:spPr bwMode="auto">
          <a:xfrm>
            <a:off x="2286000" y="2257425"/>
            <a:ext cx="3886200" cy="3917950"/>
          </a:xfrm>
          <a:prstGeom prst="rect">
            <a:avLst/>
          </a:prstGeom>
          <a:noFill/>
          <a:ln w="9525">
            <a:noFill/>
            <a:miter lim="800000"/>
            <a:headEnd/>
            <a:tailEnd/>
          </a:ln>
        </p:spPr>
      </p:pic>
      <p:pic>
        <p:nvPicPr>
          <p:cNvPr id="18436" name="Picture 4" descr="C:\Users\admin\AppData\Local\Microsoft\Windows\Temporary Internet Files\Content.IE5\UIAUL69Y\MC900441357[1].png"/>
          <p:cNvPicPr>
            <a:picLocks noChangeAspect="1" noChangeArrowheads="1"/>
          </p:cNvPicPr>
          <p:nvPr/>
        </p:nvPicPr>
        <p:blipFill>
          <a:blip r:embed="rId4" cstate="print"/>
          <a:srcRect/>
          <a:stretch>
            <a:fillRect/>
          </a:stretch>
        </p:blipFill>
        <p:spPr bwMode="auto">
          <a:xfrm>
            <a:off x="6670675" y="152400"/>
            <a:ext cx="2057400" cy="2057400"/>
          </a:xfrm>
          <a:prstGeom prst="rect">
            <a:avLst/>
          </a:prstGeom>
          <a:noFill/>
          <a:ln w="9525">
            <a:noFill/>
            <a:miter lim="800000"/>
            <a:headEnd/>
            <a:tailEnd/>
          </a:ln>
        </p:spPr>
      </p:pic>
      <p:cxnSp>
        <p:nvCxnSpPr>
          <p:cNvPr id="6" name="Curved Connector 5"/>
          <p:cNvCxnSpPr/>
          <p:nvPr/>
        </p:nvCxnSpPr>
        <p:spPr>
          <a:xfrm rot="10800000" flipV="1">
            <a:off x="6911975" y="2216150"/>
            <a:ext cx="381000" cy="342900"/>
          </a:xfrm>
          <a:prstGeom prst="curvedConnector3">
            <a:avLst/>
          </a:prstGeom>
          <a:ln w="5715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7" name="Curved Connector 6"/>
          <p:cNvCxnSpPr/>
          <p:nvPr/>
        </p:nvCxnSpPr>
        <p:spPr>
          <a:xfrm rot="10800000" flipV="1">
            <a:off x="6626225" y="1914525"/>
            <a:ext cx="401638" cy="342900"/>
          </a:xfrm>
          <a:prstGeom prst="curvedConnector3">
            <a:avLst/>
          </a:prstGeom>
          <a:ln w="5715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8" name="Curved Connector 7"/>
          <p:cNvCxnSpPr/>
          <p:nvPr/>
        </p:nvCxnSpPr>
        <p:spPr>
          <a:xfrm rot="10800000" flipV="1">
            <a:off x="6423025" y="1612900"/>
            <a:ext cx="381000" cy="342900"/>
          </a:xfrm>
          <a:prstGeom prst="curvedConnector3">
            <a:avLst>
              <a:gd name="adj1" fmla="val 53077"/>
            </a:avLst>
          </a:prstGeom>
          <a:ln w="57150">
            <a:solidFill>
              <a:srgbClr val="FFC000"/>
            </a:solidFill>
          </a:ln>
        </p:spPr>
        <p:style>
          <a:lnRef idx="1">
            <a:schemeClr val="accent1"/>
          </a:lnRef>
          <a:fillRef idx="0">
            <a:schemeClr val="accent1"/>
          </a:fillRef>
          <a:effectRef idx="0">
            <a:schemeClr val="accent1"/>
          </a:effectRef>
          <a:fontRef idx="minor">
            <a:schemeClr val="tx1"/>
          </a:fontRef>
        </p:style>
      </p:cxnSp>
      <p:pic>
        <p:nvPicPr>
          <p:cNvPr id="18440" name="Picture 5" descr="C:\Users\admin\AppData\Local\Microsoft\Windows\Temporary Internet Files\Content.IE5\OVIRI4WT\MC900437661[1].wmf"/>
          <p:cNvPicPr>
            <a:picLocks noChangeAspect="1" noChangeArrowheads="1"/>
          </p:cNvPicPr>
          <p:nvPr/>
        </p:nvPicPr>
        <p:blipFill>
          <a:blip r:embed="rId5" cstate="print"/>
          <a:srcRect/>
          <a:stretch>
            <a:fillRect/>
          </a:stretch>
        </p:blipFill>
        <p:spPr bwMode="auto">
          <a:xfrm rot="-5709053">
            <a:off x="3289300" y="2984501"/>
            <a:ext cx="485775" cy="622300"/>
          </a:xfrm>
          <a:prstGeom prst="rect">
            <a:avLst/>
          </a:prstGeom>
          <a:noFill/>
          <a:ln w="9525">
            <a:noFill/>
            <a:miter lim="800000"/>
            <a:headEnd/>
            <a:tailEnd/>
          </a:ln>
        </p:spPr>
      </p:pic>
      <p:pic>
        <p:nvPicPr>
          <p:cNvPr id="18441" name="Picture 5" descr="C:\Users\admin\AppData\Local\Microsoft\Windows\Temporary Internet Files\Content.IE5\OVIRI4WT\MC900437661[1].wmf"/>
          <p:cNvPicPr>
            <a:picLocks noChangeAspect="1" noChangeArrowheads="1"/>
          </p:cNvPicPr>
          <p:nvPr/>
        </p:nvPicPr>
        <p:blipFill>
          <a:blip r:embed="rId5" cstate="print"/>
          <a:srcRect/>
          <a:stretch>
            <a:fillRect/>
          </a:stretch>
        </p:blipFill>
        <p:spPr bwMode="auto">
          <a:xfrm rot="6089487">
            <a:off x="5120481" y="3352007"/>
            <a:ext cx="484187" cy="622300"/>
          </a:xfrm>
          <a:prstGeom prst="rect">
            <a:avLst/>
          </a:prstGeom>
          <a:noFill/>
          <a:ln w="9525">
            <a:noFill/>
            <a:miter lim="800000"/>
            <a:headEnd/>
            <a:tailEnd/>
          </a:ln>
        </p:spPr>
      </p:pic>
      <p:pic>
        <p:nvPicPr>
          <p:cNvPr id="18442" name="Picture 5" descr="C:\Users\admin\AppData\Local\Microsoft\Windows\Temporary Internet Files\Content.IE5\OVIRI4WT\MC900437661[1].wmf"/>
          <p:cNvPicPr>
            <a:picLocks noChangeAspect="1" noChangeArrowheads="1"/>
          </p:cNvPicPr>
          <p:nvPr/>
        </p:nvPicPr>
        <p:blipFill>
          <a:blip r:embed="rId5" cstate="print"/>
          <a:srcRect/>
          <a:stretch>
            <a:fillRect/>
          </a:stretch>
        </p:blipFill>
        <p:spPr bwMode="auto">
          <a:xfrm rot="-8470390">
            <a:off x="4221163" y="2994025"/>
            <a:ext cx="484187" cy="622300"/>
          </a:xfrm>
          <a:prstGeom prst="rect">
            <a:avLst/>
          </a:prstGeom>
          <a:noFill/>
          <a:ln w="9525">
            <a:noFill/>
            <a:miter lim="800000"/>
            <a:headEnd/>
            <a:tailEnd/>
          </a:ln>
        </p:spPr>
      </p:pic>
      <p:sp>
        <p:nvSpPr>
          <p:cNvPr id="18443" name="TextBox 2"/>
          <p:cNvSpPr txBox="1">
            <a:spLocks noChangeArrowheads="1"/>
          </p:cNvSpPr>
          <p:nvPr/>
        </p:nvSpPr>
        <p:spPr bwMode="auto">
          <a:xfrm>
            <a:off x="493713" y="6149975"/>
            <a:ext cx="8345487" cy="708025"/>
          </a:xfrm>
          <a:prstGeom prst="rect">
            <a:avLst/>
          </a:prstGeom>
          <a:noFill/>
          <a:ln w="9525">
            <a:noFill/>
            <a:miter lim="800000"/>
            <a:headEnd/>
            <a:tailEnd/>
          </a:ln>
        </p:spPr>
        <p:txBody>
          <a:bodyPr>
            <a:spAutoFit/>
          </a:bodyPr>
          <a:lstStyle/>
          <a:p>
            <a:r>
              <a:rPr lang="en-US" sz="4000"/>
              <a:t>Chlorophyll must also be present.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9" presetClass="path" presetSubtype="0" accel="50000" decel="50000" fill="hold" nodeType="clickEffect">
                                  <p:stCondLst>
                                    <p:cond delay="0"/>
                                  </p:stCondLst>
                                  <p:childTnLst>
                                    <p:animMotion origin="layout" path="M -0.02986 0.04027 L -0.22986 0.18472 " pathEditMode="relative" rAng="0" ptsTypes="AA">
                                      <p:cBhvr>
                                        <p:cTn id="6" dur="2000" fill="hold"/>
                                        <p:tgtEl>
                                          <p:spTgt spid="7"/>
                                        </p:tgtEl>
                                        <p:attrNameLst>
                                          <p:attrName>ppt_x</p:attrName>
                                          <p:attrName>ppt_y</p:attrName>
                                        </p:attrNameLst>
                                      </p:cBhvr>
                                      <p:rCtr x="-100" y="72"/>
                                    </p:animMotion>
                                  </p:childTnLst>
                                </p:cTn>
                              </p:par>
                              <p:par>
                                <p:cTn id="7" presetID="49" presetClass="path" presetSubtype="0" accel="50000" decel="50000" fill="hold" nodeType="withEffect">
                                  <p:stCondLst>
                                    <p:cond delay="0"/>
                                  </p:stCondLst>
                                  <p:childTnLst>
                                    <p:animMotion origin="layout" path="M 3.88889E-6 1.85185E-6 L -0.17674 0.16296 " pathEditMode="relative" rAng="0" ptsTypes="AA">
                                      <p:cBhvr>
                                        <p:cTn id="8" dur="1600" fill="hold"/>
                                        <p:tgtEl>
                                          <p:spTgt spid="6"/>
                                        </p:tgtEl>
                                        <p:attrNameLst>
                                          <p:attrName>ppt_x</p:attrName>
                                          <p:attrName>ppt_y</p:attrName>
                                        </p:attrNameLst>
                                      </p:cBhvr>
                                      <p:rCtr x="-88" y="81"/>
                                    </p:animMotion>
                                  </p:childTnLst>
                                </p:cTn>
                              </p:par>
                              <p:par>
                                <p:cTn id="9" presetID="49" presetClass="path" presetSubtype="0" accel="50000" decel="50000" fill="hold" nodeType="withEffect">
                                  <p:stCondLst>
                                    <p:cond delay="0"/>
                                  </p:stCondLst>
                                  <p:childTnLst>
                                    <p:animMotion origin="layout" path="M -0.04826 0.05092 L -0.30659 0.2287 " pathEditMode="relative" rAng="0" ptsTypes="AA">
                                      <p:cBhvr>
                                        <p:cTn id="10" dur="2000" fill="hold"/>
                                        <p:tgtEl>
                                          <p:spTgt spid="8"/>
                                        </p:tgtEl>
                                        <p:attrNameLst>
                                          <p:attrName>ppt_x</p:attrName>
                                          <p:attrName>ppt_y</p:attrName>
                                        </p:attrNameLst>
                                      </p:cBhvr>
                                      <p:rCtr x="-129" y="89"/>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6442075" cy="2163762"/>
          </a:xfrm>
        </p:spPr>
        <p:txBody>
          <a:bodyPr>
            <a:normAutofit/>
          </a:bodyPr>
          <a:lstStyle/>
          <a:p>
            <a:pPr algn="l" eaLnBrk="1" hangingPunct="1"/>
            <a:r>
              <a:rPr lang="en-US" sz="4000" smtClean="0"/>
              <a:t>Water is taken into the plant by the roots and carried to the leaves through the xylem .</a:t>
            </a:r>
          </a:p>
        </p:txBody>
      </p:sp>
      <p:pic>
        <p:nvPicPr>
          <p:cNvPr id="20483" name="Picture 2" descr="C:\Users\admin\AppData\Local\Microsoft\Windows\Temporary Internet Files\Content.IE5\630ZU26L\MC900359707[1].wmf"/>
          <p:cNvPicPr>
            <a:picLocks noChangeAspect="1" noChangeArrowheads="1"/>
          </p:cNvPicPr>
          <p:nvPr/>
        </p:nvPicPr>
        <p:blipFill>
          <a:blip r:embed="rId3" cstate="print"/>
          <a:srcRect/>
          <a:stretch>
            <a:fillRect/>
          </a:stretch>
        </p:blipFill>
        <p:spPr bwMode="auto">
          <a:xfrm>
            <a:off x="2286000" y="2438400"/>
            <a:ext cx="3886200" cy="3917950"/>
          </a:xfrm>
          <a:prstGeom prst="rect">
            <a:avLst/>
          </a:prstGeom>
          <a:noFill/>
          <a:ln w="9525">
            <a:noFill/>
            <a:miter lim="800000"/>
            <a:headEnd/>
            <a:tailEnd/>
          </a:ln>
        </p:spPr>
      </p:pic>
      <p:pic>
        <p:nvPicPr>
          <p:cNvPr id="20484" name="Picture 4" descr="C:\Users\admin\AppData\Local\Microsoft\Windows\Temporary Internet Files\Content.IE5\UIAUL69Y\MC900441357[1].png"/>
          <p:cNvPicPr>
            <a:picLocks noChangeAspect="1" noChangeArrowheads="1"/>
          </p:cNvPicPr>
          <p:nvPr/>
        </p:nvPicPr>
        <p:blipFill>
          <a:blip r:embed="rId4" cstate="print"/>
          <a:srcRect/>
          <a:stretch>
            <a:fillRect/>
          </a:stretch>
        </p:blipFill>
        <p:spPr bwMode="auto">
          <a:xfrm>
            <a:off x="6670675" y="152400"/>
            <a:ext cx="2057400" cy="2057400"/>
          </a:xfrm>
          <a:prstGeom prst="rect">
            <a:avLst/>
          </a:prstGeom>
          <a:noFill/>
          <a:ln w="9525">
            <a:noFill/>
            <a:miter lim="800000"/>
            <a:headEnd/>
            <a:tailEnd/>
          </a:ln>
        </p:spPr>
      </p:pic>
      <p:cxnSp>
        <p:nvCxnSpPr>
          <p:cNvPr id="6" name="Curved Connector 5"/>
          <p:cNvCxnSpPr/>
          <p:nvPr/>
        </p:nvCxnSpPr>
        <p:spPr>
          <a:xfrm rot="10800000" flipV="1">
            <a:off x="6911975" y="2216150"/>
            <a:ext cx="381000" cy="342900"/>
          </a:xfrm>
          <a:prstGeom prst="curvedConnector3">
            <a:avLst/>
          </a:prstGeom>
          <a:ln w="3810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7" name="Curved Connector 6"/>
          <p:cNvCxnSpPr/>
          <p:nvPr/>
        </p:nvCxnSpPr>
        <p:spPr>
          <a:xfrm rot="10800000" flipV="1">
            <a:off x="6626225" y="1914525"/>
            <a:ext cx="401638" cy="342900"/>
          </a:xfrm>
          <a:prstGeom prst="curvedConnector3">
            <a:avLst/>
          </a:prstGeom>
          <a:ln w="3810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8" name="Curved Connector 7"/>
          <p:cNvCxnSpPr/>
          <p:nvPr/>
        </p:nvCxnSpPr>
        <p:spPr>
          <a:xfrm rot="10800000" flipV="1">
            <a:off x="6423025" y="1612900"/>
            <a:ext cx="381000" cy="342900"/>
          </a:xfrm>
          <a:prstGeom prst="curvedConnector3">
            <a:avLst>
              <a:gd name="adj1" fmla="val 53077"/>
            </a:avLst>
          </a:prstGeom>
          <a:ln w="38100">
            <a:solidFill>
              <a:srgbClr val="FFC000"/>
            </a:solidFill>
          </a:ln>
        </p:spPr>
        <p:style>
          <a:lnRef idx="1">
            <a:schemeClr val="accent1"/>
          </a:lnRef>
          <a:fillRef idx="0">
            <a:schemeClr val="accent1"/>
          </a:fillRef>
          <a:effectRef idx="0">
            <a:schemeClr val="accent1"/>
          </a:effectRef>
          <a:fontRef idx="minor">
            <a:schemeClr val="tx1"/>
          </a:fontRef>
        </p:style>
      </p:cxnSp>
      <p:pic>
        <p:nvPicPr>
          <p:cNvPr id="20488" name="Picture 5" descr="C:\Users\admin\AppData\Local\Microsoft\Windows\Temporary Internet Files\Content.IE5\OVIRI4WT\MC900437661[1].wmf"/>
          <p:cNvPicPr>
            <a:picLocks noChangeAspect="1" noChangeArrowheads="1"/>
          </p:cNvPicPr>
          <p:nvPr/>
        </p:nvPicPr>
        <p:blipFill>
          <a:blip r:embed="rId5" cstate="print"/>
          <a:srcRect/>
          <a:stretch>
            <a:fillRect/>
          </a:stretch>
        </p:blipFill>
        <p:spPr bwMode="auto">
          <a:xfrm rot="-5709053">
            <a:off x="3289300" y="2984501"/>
            <a:ext cx="485775" cy="622300"/>
          </a:xfrm>
          <a:prstGeom prst="rect">
            <a:avLst/>
          </a:prstGeom>
          <a:noFill/>
          <a:ln w="9525">
            <a:noFill/>
            <a:miter lim="800000"/>
            <a:headEnd/>
            <a:tailEnd/>
          </a:ln>
        </p:spPr>
      </p:pic>
      <p:pic>
        <p:nvPicPr>
          <p:cNvPr id="20489" name="Picture 5" descr="C:\Users\admin\AppData\Local\Microsoft\Windows\Temporary Internet Files\Content.IE5\OVIRI4WT\MC900437661[1].wmf"/>
          <p:cNvPicPr>
            <a:picLocks noChangeAspect="1" noChangeArrowheads="1"/>
          </p:cNvPicPr>
          <p:nvPr/>
        </p:nvPicPr>
        <p:blipFill>
          <a:blip r:embed="rId5" cstate="print"/>
          <a:srcRect/>
          <a:stretch>
            <a:fillRect/>
          </a:stretch>
        </p:blipFill>
        <p:spPr bwMode="auto">
          <a:xfrm rot="6089487">
            <a:off x="4945856" y="3706019"/>
            <a:ext cx="484188" cy="622300"/>
          </a:xfrm>
          <a:prstGeom prst="rect">
            <a:avLst/>
          </a:prstGeom>
          <a:noFill/>
          <a:ln w="9525">
            <a:noFill/>
            <a:miter lim="800000"/>
            <a:headEnd/>
            <a:tailEnd/>
          </a:ln>
        </p:spPr>
      </p:pic>
      <p:pic>
        <p:nvPicPr>
          <p:cNvPr id="20490" name="Picture 5" descr="C:\Users\admin\AppData\Local\Microsoft\Windows\Temporary Internet Files\Content.IE5\OVIRI4WT\MC900437661[1].wmf"/>
          <p:cNvPicPr>
            <a:picLocks noChangeAspect="1" noChangeArrowheads="1"/>
          </p:cNvPicPr>
          <p:nvPr/>
        </p:nvPicPr>
        <p:blipFill>
          <a:blip r:embed="rId5" cstate="print"/>
          <a:srcRect/>
          <a:stretch>
            <a:fillRect/>
          </a:stretch>
        </p:blipFill>
        <p:spPr bwMode="auto">
          <a:xfrm rot="-8470390">
            <a:off x="4159250" y="3254375"/>
            <a:ext cx="484188" cy="622300"/>
          </a:xfrm>
          <a:prstGeom prst="rect">
            <a:avLst/>
          </a:prstGeom>
          <a:noFill/>
          <a:ln w="9525">
            <a:noFill/>
            <a:miter lim="800000"/>
            <a:headEnd/>
            <a:tailEnd/>
          </a:ln>
        </p:spPr>
      </p:pic>
      <p:grpSp>
        <p:nvGrpSpPr>
          <p:cNvPr id="4" name="Group 12"/>
          <p:cNvGrpSpPr>
            <a:grpSpLocks/>
          </p:cNvGrpSpPr>
          <p:nvPr/>
        </p:nvGrpSpPr>
        <p:grpSpPr bwMode="auto">
          <a:xfrm>
            <a:off x="3124200" y="5276850"/>
            <a:ext cx="625475" cy="457200"/>
            <a:chOff x="6978162" y="5029200"/>
            <a:chExt cx="625719" cy="457200"/>
          </a:xfrm>
        </p:grpSpPr>
        <p:sp>
          <p:nvSpPr>
            <p:cNvPr id="14" name="Teardrop 13"/>
            <p:cNvSpPr/>
            <p:nvPr/>
          </p:nvSpPr>
          <p:spPr>
            <a:xfrm>
              <a:off x="7049628" y="5029200"/>
              <a:ext cx="458966" cy="457200"/>
            </a:xfrm>
            <a:prstGeom prst="teardrop">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0500" name="TextBox 14"/>
            <p:cNvSpPr txBox="1">
              <a:spLocks noChangeArrowheads="1"/>
            </p:cNvSpPr>
            <p:nvPr/>
          </p:nvSpPr>
          <p:spPr bwMode="auto">
            <a:xfrm>
              <a:off x="6978162" y="5073134"/>
              <a:ext cx="625719" cy="369332"/>
            </a:xfrm>
            <a:prstGeom prst="rect">
              <a:avLst/>
            </a:prstGeom>
            <a:noFill/>
            <a:ln w="9525">
              <a:noFill/>
              <a:miter lim="800000"/>
              <a:headEnd/>
              <a:tailEnd/>
            </a:ln>
          </p:spPr>
          <p:txBody>
            <a:bodyPr>
              <a:spAutoFit/>
            </a:bodyPr>
            <a:lstStyle/>
            <a:p>
              <a:r>
                <a:rPr lang="en-US"/>
                <a:t>H</a:t>
              </a:r>
              <a:r>
                <a:rPr lang="en-US" baseline="-25000"/>
                <a:t>2</a:t>
              </a:r>
              <a:r>
                <a:rPr lang="en-US"/>
                <a:t>0</a:t>
              </a:r>
            </a:p>
          </p:txBody>
        </p:sp>
      </p:grpSp>
      <p:grpSp>
        <p:nvGrpSpPr>
          <p:cNvPr id="5" name="Group 15"/>
          <p:cNvGrpSpPr>
            <a:grpSpLocks/>
          </p:cNvGrpSpPr>
          <p:nvPr/>
        </p:nvGrpSpPr>
        <p:grpSpPr bwMode="auto">
          <a:xfrm>
            <a:off x="3916363" y="5549900"/>
            <a:ext cx="625475" cy="457200"/>
            <a:chOff x="7617802" y="5149334"/>
            <a:chExt cx="625719" cy="457200"/>
          </a:xfrm>
        </p:grpSpPr>
        <p:sp>
          <p:nvSpPr>
            <p:cNvPr id="17" name="Teardrop 16"/>
            <p:cNvSpPr/>
            <p:nvPr/>
          </p:nvSpPr>
          <p:spPr>
            <a:xfrm>
              <a:off x="7644800" y="5149334"/>
              <a:ext cx="457378" cy="457200"/>
            </a:xfrm>
            <a:prstGeom prst="teardrop">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0498" name="TextBox 17"/>
            <p:cNvSpPr txBox="1">
              <a:spLocks noChangeArrowheads="1"/>
            </p:cNvSpPr>
            <p:nvPr/>
          </p:nvSpPr>
          <p:spPr bwMode="auto">
            <a:xfrm>
              <a:off x="7617802" y="5149334"/>
              <a:ext cx="625719" cy="369332"/>
            </a:xfrm>
            <a:prstGeom prst="rect">
              <a:avLst/>
            </a:prstGeom>
            <a:noFill/>
            <a:ln w="9525">
              <a:noFill/>
              <a:miter lim="800000"/>
              <a:headEnd/>
              <a:tailEnd/>
            </a:ln>
          </p:spPr>
          <p:txBody>
            <a:bodyPr>
              <a:spAutoFit/>
            </a:bodyPr>
            <a:lstStyle/>
            <a:p>
              <a:r>
                <a:rPr lang="en-US"/>
                <a:t>H</a:t>
              </a:r>
              <a:r>
                <a:rPr lang="en-US" baseline="-25000"/>
                <a:t>2</a:t>
              </a:r>
              <a:r>
                <a:rPr lang="en-US"/>
                <a:t>0</a:t>
              </a:r>
            </a:p>
          </p:txBody>
        </p:sp>
      </p:grpSp>
      <p:grpSp>
        <p:nvGrpSpPr>
          <p:cNvPr id="9" name="Group 18"/>
          <p:cNvGrpSpPr>
            <a:grpSpLocks/>
          </p:cNvGrpSpPr>
          <p:nvPr/>
        </p:nvGrpSpPr>
        <p:grpSpPr bwMode="auto">
          <a:xfrm>
            <a:off x="4833938" y="5449888"/>
            <a:ext cx="625475" cy="457200"/>
            <a:chOff x="6978162" y="5029200"/>
            <a:chExt cx="625719" cy="457200"/>
          </a:xfrm>
        </p:grpSpPr>
        <p:sp>
          <p:nvSpPr>
            <p:cNvPr id="20" name="Teardrop 19"/>
            <p:cNvSpPr/>
            <p:nvPr/>
          </p:nvSpPr>
          <p:spPr>
            <a:xfrm>
              <a:off x="7049627" y="5029200"/>
              <a:ext cx="458967" cy="457200"/>
            </a:xfrm>
            <a:prstGeom prst="teardrop">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0496" name="TextBox 20"/>
            <p:cNvSpPr txBox="1">
              <a:spLocks noChangeArrowheads="1"/>
            </p:cNvSpPr>
            <p:nvPr/>
          </p:nvSpPr>
          <p:spPr bwMode="auto">
            <a:xfrm>
              <a:off x="6978162" y="5073134"/>
              <a:ext cx="625719" cy="369332"/>
            </a:xfrm>
            <a:prstGeom prst="rect">
              <a:avLst/>
            </a:prstGeom>
            <a:noFill/>
            <a:ln w="9525">
              <a:noFill/>
              <a:miter lim="800000"/>
              <a:headEnd/>
              <a:tailEnd/>
            </a:ln>
          </p:spPr>
          <p:txBody>
            <a:bodyPr>
              <a:spAutoFit/>
            </a:bodyPr>
            <a:lstStyle/>
            <a:p>
              <a:r>
                <a:rPr lang="en-US"/>
                <a:t>H</a:t>
              </a:r>
              <a:r>
                <a:rPr lang="en-US" baseline="-25000"/>
                <a:t>2</a:t>
              </a:r>
              <a:r>
                <a:rPr lang="en-US"/>
                <a:t>0</a:t>
              </a:r>
            </a:p>
          </p:txBody>
        </p:sp>
      </p:grpSp>
      <p:sp>
        <p:nvSpPr>
          <p:cNvPr id="3" name="TextBox 2"/>
          <p:cNvSpPr txBox="1"/>
          <p:nvPr/>
        </p:nvSpPr>
        <p:spPr>
          <a:xfrm>
            <a:off x="6423025" y="4648200"/>
            <a:ext cx="2416175" cy="1938338"/>
          </a:xfrm>
          <a:prstGeom prst="rect">
            <a:avLst/>
          </a:prstGeom>
          <a:noFill/>
        </p:spPr>
        <p:txBody>
          <a:bodyPr>
            <a:spAutoFit/>
          </a:bodyPr>
          <a:lstStyle/>
          <a:p>
            <a:pPr fontAlgn="auto">
              <a:spcBef>
                <a:spcPts val="0"/>
              </a:spcBef>
              <a:spcAft>
                <a:spcPts val="0"/>
              </a:spcAft>
              <a:defRPr/>
            </a:pPr>
            <a:r>
              <a:rPr lang="en-US" sz="4000" dirty="0">
                <a:latin typeface="+mj-lt"/>
                <a:cs typeface="+mn-cs"/>
              </a:rPr>
              <a:t>Xylem is a series of tubes.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0" presetClass="path" presetSubtype="0" accel="50000" decel="50000" fill="hold" nodeType="withEffect">
                                  <p:stCondLst>
                                    <p:cond delay="500"/>
                                  </p:stCondLst>
                                  <p:childTnLst>
                                    <p:animMotion origin="layout" path="M 0.02552 2.22222E-6 C 0.03333 -0.00463 0.0368 -0.00695 0.04496 -0.01019 C 0.05312 -0.0169 0.06354 -0.01991 0.07257 -0.02408 C 0.07864 -0.03588 0.07673 -0.03033 0.07951 -0.03935 C 0.07916 -0.05023 0.07864 -0.06088 0.07795 -0.07176 C 0.07708 -0.08125 0.07396 -0.09144 0.07257 -0.10093 C 0.07361 -0.12084 0.07396 -0.14352 0.07951 -0.1625 C 0.08055 -0.17176 0.08142 -0.17662 0.08489 -0.18472 C 0.08715 -0.19977 0.0908 -0.20695 0.08489 -0.22408 C 0.08333 -0.22847 0.07951 -0.23079 0.07673 -0.23426 C 0.06788 -0.24514 0.05851 -0.25695 0.04618 -0.26158 C 0.04028 -0.26898 0.03264 -0.27454 0.02448 -0.27685 C 0.0217 -0.27894 0.01823 -0.2794 0.01597 -0.28218 C 1.94444E-6 -0.30209 0.01788 -0.28611 0.00625 -0.29584 C 0.00278 -0.30533 0.00121 -0.30232 -0.00469 -0.30949 C -0.00625 -0.31621 -0.00816 -0.31922 -0.01285 -0.32315 C -0.01441 -0.32917 -0.01667 -0.33195 -0.02084 -0.33519 " pathEditMode="relative" rAng="0" ptsTypes="ffffffffffffffffA">
                                      <p:cBhvr>
                                        <p:cTn id="6" dur="2000" fill="hold"/>
                                        <p:tgtEl>
                                          <p:spTgt spid="4"/>
                                        </p:tgtEl>
                                        <p:attrNameLst>
                                          <p:attrName>ppt_x</p:attrName>
                                          <p:attrName>ppt_y</p:attrName>
                                        </p:attrNameLst>
                                      </p:cBhvr>
                                      <p:rCtr x="9" y="-168"/>
                                    </p:animMotion>
                                  </p:childTnLst>
                                  <p:subTnLst>
                                    <p:set>
                                      <p:cBhvr override="childStyle">
                                        <p:cTn dur="1" fill="hold" display="0" masterRel="sameClick" afterEffect="1">
                                          <p:stCondLst>
                                            <p:cond evt="end" delay="0">
                                              <p:tn val="5"/>
                                            </p:cond>
                                          </p:stCondLst>
                                        </p:cTn>
                                        <p:tgtEl>
                                          <p:spTgt spid="4"/>
                                        </p:tgtEl>
                                        <p:attrNameLst>
                                          <p:attrName>style.visibility</p:attrName>
                                        </p:attrNameLst>
                                      </p:cBhvr>
                                      <p:to>
                                        <p:strVal val="hidden"/>
                                      </p:to>
                                    </p:set>
                                  </p:subTnLst>
                                </p:cTn>
                              </p:par>
                              <p:par>
                                <p:cTn id="7" presetID="0" presetClass="path" presetSubtype="0" accel="50000" decel="50000" fill="hold" nodeType="withEffect">
                                  <p:stCondLst>
                                    <p:cond delay="500"/>
                                  </p:stCondLst>
                                  <p:childTnLst>
                                    <p:animMotion origin="layout" path="M -3.05556E-6 -2.59259E-6 C 0.00174 -0.00463 0.00261 -0.00694 0.00434 -0.01018 C 0.00625 -0.0169 0.00851 -0.0199 0.01059 -0.02407 C 0.01198 -0.03588 0.01146 -0.03032 0.01216 -0.03935 C 0.01198 -0.05023 0.01198 -0.06088 0.01181 -0.07176 C 0.01164 -0.08125 0.01077 -0.09143 0.01059 -0.10092 C 0.01077 -0.12083 0.01077 -0.14352 0.01216 -0.1625 C 0.01233 -0.17176 0.01268 -0.17662 0.01337 -0.18472 C 0.01389 -0.19977 0.01476 -0.20694 0.01337 -0.22407 C 0.01302 -0.22847 0.01216 -0.23078 0.01146 -0.23426 C 0.00955 -0.24514 0.00747 -0.25694 0.00469 -0.26157 C 0.0033 -0.26898 0.00157 -0.27453 -0.00034 -0.27685 C -0.00086 -0.27893 -0.00156 -0.2794 -0.00208 -0.28217 C -0.00555 -0.30208 -0.00173 -0.28611 -0.00434 -0.29583 C -0.00521 -0.30532 -0.00538 -0.30231 -0.00677 -0.30949 C -0.00711 -0.3162 -0.00746 -0.31921 -0.00868 -0.32315 C -0.00885 -0.32916 -0.00955 -0.33194 -0.01024 -0.33518 " pathEditMode="relative" rAng="0" ptsTypes="ffffffffffffffffA">
                                      <p:cBhvr>
                                        <p:cTn id="8" dur="2000" fill="hold"/>
                                        <p:tgtEl>
                                          <p:spTgt spid="5"/>
                                        </p:tgtEl>
                                        <p:attrNameLst>
                                          <p:attrName>ppt_x</p:attrName>
                                          <p:attrName>ppt_y</p:attrName>
                                        </p:attrNameLst>
                                      </p:cBhvr>
                                      <p:rCtr x="2" y="-168"/>
                                    </p:animMotion>
                                  </p:childTnLst>
                                  <p:subTnLst>
                                    <p:set>
                                      <p:cBhvr override="childStyle">
                                        <p:cTn dur="1" fill="hold" display="0" masterRel="sameClick" afterEffect="1">
                                          <p:stCondLst>
                                            <p:cond evt="end" delay="0">
                                              <p:tn val="7"/>
                                            </p:cond>
                                          </p:stCondLst>
                                        </p:cTn>
                                        <p:tgtEl>
                                          <p:spTgt spid="5"/>
                                        </p:tgtEl>
                                        <p:attrNameLst>
                                          <p:attrName>style.visibility</p:attrName>
                                        </p:attrNameLst>
                                      </p:cBhvr>
                                      <p:to>
                                        <p:strVal val="hidden"/>
                                      </p:to>
                                    </p:set>
                                  </p:subTnLst>
                                </p:cTn>
                              </p:par>
                              <p:par>
                                <p:cTn id="9" presetID="0" presetClass="path" presetSubtype="0" accel="50000" decel="50000" fill="hold" nodeType="withEffect">
                                  <p:stCondLst>
                                    <p:cond delay="500"/>
                                  </p:stCondLst>
                                  <p:childTnLst>
                                    <p:animMotion origin="layout" path="M -0.0191 7.40741E-7 C -0.02882 -0.00394 -0.03368 -0.00602 -0.04358 -0.00857 C -0.05573 -0.01412 -0.06806 -0.01667 -0.08264 -0.02014 C -0.08993 -0.03009 -0.08785 -0.02546 -0.08993 -0.03287 C -0.08993 -0.04213 -0.08993 -0.05093 -0.08993 -0.05995 C -0.08785 -0.06782 -0.08264 -0.07639 -0.08264 -0.08426 C -0.08264 -0.10093 -0.08264 -0.11991 -0.08993 -0.13565 C -0.09236 -0.14352 -0.09514 -0.14745 -0.09757 -0.15417 C -0.10243 -0.16667 -0.10452 -0.17269 -0.09757 -0.18704 C -0.09757 -0.19074 -0.08993 -0.19259 -0.08785 -0.1956 C -0.07535 -0.20463 -0.0632 -0.21458 -0.04601 -0.21829 C -0.03854 -0.22454 -0.02639 -0.22917 -0.01667 -0.23102 C -0.01163 -0.23287 -0.00677 -0.2331 -0.00434 -0.23542 C 0.01753 -0.25208 -0.00677 -0.23889 0.00781 -0.24699 C 0.01302 -0.25486 0.0151 -0.25232 0.02274 -0.25833 C 0.02517 -0.26389 0.0276 -0.26644 0.03489 -0.26968 C 0.03732 -0.27477 0.03975 -0.27708 0.04739 -0.27963 " pathEditMode="relative" rAng="0" ptsTypes="ffffffffffffffffA">
                                      <p:cBhvr>
                                        <p:cTn id="10" dur="2000" fill="hold"/>
                                        <p:tgtEl>
                                          <p:spTgt spid="9"/>
                                        </p:tgtEl>
                                        <p:attrNameLst>
                                          <p:attrName>ppt_x</p:attrName>
                                          <p:attrName>ppt_y</p:attrName>
                                        </p:attrNameLst>
                                      </p:cBhvr>
                                      <p:rCtr x="-10" y="-140"/>
                                    </p:animMotion>
                                  </p:childTnLst>
                                  <p:subTnLst>
                                    <p:set>
                                      <p:cBhvr override="childStyle">
                                        <p:cTn dur="1" fill="hold" display="0" masterRel="sameClick" afterEffect="1">
                                          <p:stCondLst>
                                            <p:cond evt="end" delay="0">
                                              <p:tn val="9"/>
                                            </p:cond>
                                          </p:stCondLst>
                                        </p:cTn>
                                        <p:tgtEl>
                                          <p:spTgt spid="9"/>
                                        </p:tgtEl>
                                        <p:attrNameLst>
                                          <p:attrName>style.visibility</p:attrName>
                                        </p:attrNameLst>
                                      </p:cBhvr>
                                      <p:to>
                                        <p:strVal val="hidden"/>
                                      </p:to>
                                    </p:set>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xfrm>
            <a:off x="304800" y="274638"/>
            <a:ext cx="6640513" cy="2284412"/>
          </a:xfrm>
        </p:spPr>
        <p:txBody>
          <a:bodyPr/>
          <a:lstStyle/>
          <a:p>
            <a:pPr algn="l" eaLnBrk="1" hangingPunct="1"/>
            <a:r>
              <a:rPr lang="en-US" sz="4000" smtClean="0"/>
              <a:t>Carbon dioxide gas (CO</a:t>
            </a:r>
            <a:r>
              <a:rPr lang="en-US" sz="4000" baseline="-25000" smtClean="0"/>
              <a:t>2</a:t>
            </a:r>
            <a:r>
              <a:rPr lang="en-US" sz="4000" smtClean="0"/>
              <a:t>) is taken into the plant through the stomata on the underside of leaves.</a:t>
            </a:r>
          </a:p>
        </p:txBody>
      </p:sp>
      <p:pic>
        <p:nvPicPr>
          <p:cNvPr id="22531" name="Picture 2" descr="C:\Users\admin\AppData\Local\Microsoft\Windows\Temporary Internet Files\Content.IE5\630ZU26L\MC900359707[1].wmf"/>
          <p:cNvPicPr>
            <a:picLocks noChangeAspect="1" noChangeArrowheads="1"/>
          </p:cNvPicPr>
          <p:nvPr/>
        </p:nvPicPr>
        <p:blipFill>
          <a:blip r:embed="rId3" cstate="print"/>
          <a:srcRect/>
          <a:stretch>
            <a:fillRect/>
          </a:stretch>
        </p:blipFill>
        <p:spPr bwMode="auto">
          <a:xfrm>
            <a:off x="2286000" y="2438400"/>
            <a:ext cx="3886200" cy="3917950"/>
          </a:xfrm>
          <a:prstGeom prst="rect">
            <a:avLst/>
          </a:prstGeom>
          <a:noFill/>
          <a:ln w="9525">
            <a:noFill/>
            <a:miter lim="800000"/>
            <a:headEnd/>
            <a:tailEnd/>
          </a:ln>
        </p:spPr>
      </p:pic>
      <p:pic>
        <p:nvPicPr>
          <p:cNvPr id="22532" name="Picture 4" descr="C:\Users\admin\AppData\Local\Microsoft\Windows\Temporary Internet Files\Content.IE5\UIAUL69Y\MC900441357[1].png"/>
          <p:cNvPicPr>
            <a:picLocks noChangeAspect="1" noChangeArrowheads="1"/>
          </p:cNvPicPr>
          <p:nvPr/>
        </p:nvPicPr>
        <p:blipFill>
          <a:blip r:embed="rId4" cstate="print"/>
          <a:srcRect/>
          <a:stretch>
            <a:fillRect/>
          </a:stretch>
        </p:blipFill>
        <p:spPr bwMode="auto">
          <a:xfrm>
            <a:off x="6670675" y="152400"/>
            <a:ext cx="2057400" cy="2057400"/>
          </a:xfrm>
          <a:prstGeom prst="rect">
            <a:avLst/>
          </a:prstGeom>
          <a:noFill/>
          <a:ln w="9525">
            <a:noFill/>
            <a:miter lim="800000"/>
            <a:headEnd/>
            <a:tailEnd/>
          </a:ln>
        </p:spPr>
      </p:pic>
      <p:cxnSp>
        <p:nvCxnSpPr>
          <p:cNvPr id="6" name="Curved Connector 5"/>
          <p:cNvCxnSpPr/>
          <p:nvPr/>
        </p:nvCxnSpPr>
        <p:spPr>
          <a:xfrm rot="10800000" flipV="1">
            <a:off x="6911975" y="2216150"/>
            <a:ext cx="381000" cy="342900"/>
          </a:xfrm>
          <a:prstGeom prst="curvedConnector3">
            <a:avLst/>
          </a:prstGeom>
          <a:ln w="3810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7" name="Curved Connector 6"/>
          <p:cNvCxnSpPr/>
          <p:nvPr/>
        </p:nvCxnSpPr>
        <p:spPr>
          <a:xfrm rot="10800000" flipV="1">
            <a:off x="6626225" y="1914525"/>
            <a:ext cx="401638" cy="342900"/>
          </a:xfrm>
          <a:prstGeom prst="curvedConnector3">
            <a:avLst/>
          </a:prstGeom>
          <a:ln w="3810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8" name="Curved Connector 7"/>
          <p:cNvCxnSpPr/>
          <p:nvPr/>
        </p:nvCxnSpPr>
        <p:spPr>
          <a:xfrm rot="10800000" flipV="1">
            <a:off x="6423025" y="1612900"/>
            <a:ext cx="381000" cy="342900"/>
          </a:xfrm>
          <a:prstGeom prst="curvedConnector3">
            <a:avLst>
              <a:gd name="adj1" fmla="val 53077"/>
            </a:avLst>
          </a:prstGeom>
          <a:ln w="38100">
            <a:solidFill>
              <a:srgbClr val="FFC000"/>
            </a:solidFill>
          </a:ln>
        </p:spPr>
        <p:style>
          <a:lnRef idx="1">
            <a:schemeClr val="accent1"/>
          </a:lnRef>
          <a:fillRef idx="0">
            <a:schemeClr val="accent1"/>
          </a:fillRef>
          <a:effectRef idx="0">
            <a:schemeClr val="accent1"/>
          </a:effectRef>
          <a:fontRef idx="minor">
            <a:schemeClr val="tx1"/>
          </a:fontRef>
        </p:style>
      </p:cxnSp>
      <p:pic>
        <p:nvPicPr>
          <p:cNvPr id="22536" name="Picture 5" descr="C:\Users\admin\AppData\Local\Microsoft\Windows\Temporary Internet Files\Content.IE5\OVIRI4WT\MC900437661[1].wmf"/>
          <p:cNvPicPr>
            <a:picLocks noChangeAspect="1" noChangeArrowheads="1"/>
          </p:cNvPicPr>
          <p:nvPr/>
        </p:nvPicPr>
        <p:blipFill>
          <a:blip r:embed="rId5" cstate="print"/>
          <a:srcRect/>
          <a:stretch>
            <a:fillRect/>
          </a:stretch>
        </p:blipFill>
        <p:spPr bwMode="auto">
          <a:xfrm rot="-5709053">
            <a:off x="3289300" y="2984501"/>
            <a:ext cx="485775" cy="622300"/>
          </a:xfrm>
          <a:prstGeom prst="rect">
            <a:avLst/>
          </a:prstGeom>
          <a:noFill/>
          <a:ln w="9525">
            <a:noFill/>
            <a:miter lim="800000"/>
            <a:headEnd/>
            <a:tailEnd/>
          </a:ln>
        </p:spPr>
      </p:pic>
      <p:pic>
        <p:nvPicPr>
          <p:cNvPr id="22537" name="Picture 5" descr="C:\Users\admin\AppData\Local\Microsoft\Windows\Temporary Internet Files\Content.IE5\OVIRI4WT\MC900437661[1].wmf"/>
          <p:cNvPicPr>
            <a:picLocks noChangeAspect="1" noChangeArrowheads="1"/>
          </p:cNvPicPr>
          <p:nvPr/>
        </p:nvPicPr>
        <p:blipFill>
          <a:blip r:embed="rId5" cstate="print"/>
          <a:srcRect/>
          <a:stretch>
            <a:fillRect/>
          </a:stretch>
        </p:blipFill>
        <p:spPr bwMode="auto">
          <a:xfrm rot="6089487">
            <a:off x="4945856" y="3706019"/>
            <a:ext cx="484188" cy="622300"/>
          </a:xfrm>
          <a:prstGeom prst="rect">
            <a:avLst/>
          </a:prstGeom>
          <a:noFill/>
          <a:ln w="9525">
            <a:noFill/>
            <a:miter lim="800000"/>
            <a:headEnd/>
            <a:tailEnd/>
          </a:ln>
        </p:spPr>
      </p:pic>
      <p:pic>
        <p:nvPicPr>
          <p:cNvPr id="22538" name="Picture 5" descr="C:\Users\admin\AppData\Local\Microsoft\Windows\Temporary Internet Files\Content.IE5\OVIRI4WT\MC900437661[1].wmf"/>
          <p:cNvPicPr>
            <a:picLocks noChangeAspect="1" noChangeArrowheads="1"/>
          </p:cNvPicPr>
          <p:nvPr/>
        </p:nvPicPr>
        <p:blipFill>
          <a:blip r:embed="rId5" cstate="print"/>
          <a:srcRect/>
          <a:stretch>
            <a:fillRect/>
          </a:stretch>
        </p:blipFill>
        <p:spPr bwMode="auto">
          <a:xfrm rot="-8470390">
            <a:off x="4159250" y="3254375"/>
            <a:ext cx="484188" cy="622300"/>
          </a:xfrm>
          <a:prstGeom prst="rect">
            <a:avLst/>
          </a:prstGeom>
          <a:noFill/>
          <a:ln w="9525">
            <a:noFill/>
            <a:miter lim="800000"/>
            <a:headEnd/>
            <a:tailEnd/>
          </a:ln>
        </p:spPr>
      </p:pic>
      <p:grpSp>
        <p:nvGrpSpPr>
          <p:cNvPr id="22539" name="Group 12"/>
          <p:cNvGrpSpPr>
            <a:grpSpLocks/>
          </p:cNvGrpSpPr>
          <p:nvPr/>
        </p:nvGrpSpPr>
        <p:grpSpPr bwMode="auto">
          <a:xfrm>
            <a:off x="3124200" y="5276850"/>
            <a:ext cx="625475" cy="457200"/>
            <a:chOff x="6978162" y="5029200"/>
            <a:chExt cx="625719" cy="457200"/>
          </a:xfrm>
        </p:grpSpPr>
        <p:sp>
          <p:nvSpPr>
            <p:cNvPr id="14" name="Teardrop 13"/>
            <p:cNvSpPr/>
            <p:nvPr/>
          </p:nvSpPr>
          <p:spPr>
            <a:xfrm>
              <a:off x="7049628" y="5029200"/>
              <a:ext cx="458966" cy="457200"/>
            </a:xfrm>
            <a:prstGeom prst="teardrop">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2556" name="TextBox 14"/>
            <p:cNvSpPr txBox="1">
              <a:spLocks noChangeArrowheads="1"/>
            </p:cNvSpPr>
            <p:nvPr/>
          </p:nvSpPr>
          <p:spPr bwMode="auto">
            <a:xfrm>
              <a:off x="6978162" y="5073134"/>
              <a:ext cx="625719" cy="369332"/>
            </a:xfrm>
            <a:prstGeom prst="rect">
              <a:avLst/>
            </a:prstGeom>
            <a:noFill/>
            <a:ln w="9525">
              <a:noFill/>
              <a:miter lim="800000"/>
              <a:headEnd/>
              <a:tailEnd/>
            </a:ln>
          </p:spPr>
          <p:txBody>
            <a:bodyPr>
              <a:spAutoFit/>
            </a:bodyPr>
            <a:lstStyle/>
            <a:p>
              <a:r>
                <a:rPr lang="en-US"/>
                <a:t>H</a:t>
              </a:r>
              <a:r>
                <a:rPr lang="en-US" baseline="-25000"/>
                <a:t>2</a:t>
              </a:r>
              <a:r>
                <a:rPr lang="en-US"/>
                <a:t>0</a:t>
              </a:r>
            </a:p>
          </p:txBody>
        </p:sp>
      </p:grpSp>
      <p:grpSp>
        <p:nvGrpSpPr>
          <p:cNvPr id="22540" name="Group 15"/>
          <p:cNvGrpSpPr>
            <a:grpSpLocks/>
          </p:cNvGrpSpPr>
          <p:nvPr/>
        </p:nvGrpSpPr>
        <p:grpSpPr bwMode="auto">
          <a:xfrm>
            <a:off x="3916363" y="5549900"/>
            <a:ext cx="625475" cy="457200"/>
            <a:chOff x="7617802" y="5149334"/>
            <a:chExt cx="625719" cy="457200"/>
          </a:xfrm>
        </p:grpSpPr>
        <p:sp>
          <p:nvSpPr>
            <p:cNvPr id="17" name="Teardrop 16"/>
            <p:cNvSpPr/>
            <p:nvPr/>
          </p:nvSpPr>
          <p:spPr>
            <a:xfrm>
              <a:off x="7644800" y="5149334"/>
              <a:ext cx="457378" cy="457200"/>
            </a:xfrm>
            <a:prstGeom prst="teardrop">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2554" name="TextBox 17"/>
            <p:cNvSpPr txBox="1">
              <a:spLocks noChangeArrowheads="1"/>
            </p:cNvSpPr>
            <p:nvPr/>
          </p:nvSpPr>
          <p:spPr bwMode="auto">
            <a:xfrm>
              <a:off x="7617802" y="5149334"/>
              <a:ext cx="625719" cy="369332"/>
            </a:xfrm>
            <a:prstGeom prst="rect">
              <a:avLst/>
            </a:prstGeom>
            <a:noFill/>
            <a:ln w="9525">
              <a:noFill/>
              <a:miter lim="800000"/>
              <a:headEnd/>
              <a:tailEnd/>
            </a:ln>
          </p:spPr>
          <p:txBody>
            <a:bodyPr>
              <a:spAutoFit/>
            </a:bodyPr>
            <a:lstStyle/>
            <a:p>
              <a:r>
                <a:rPr lang="en-US"/>
                <a:t>H</a:t>
              </a:r>
              <a:r>
                <a:rPr lang="en-US" baseline="-25000"/>
                <a:t>2</a:t>
              </a:r>
              <a:r>
                <a:rPr lang="en-US"/>
                <a:t>0</a:t>
              </a:r>
            </a:p>
          </p:txBody>
        </p:sp>
      </p:grpSp>
      <p:grpSp>
        <p:nvGrpSpPr>
          <p:cNvPr id="22541" name="Group 18"/>
          <p:cNvGrpSpPr>
            <a:grpSpLocks/>
          </p:cNvGrpSpPr>
          <p:nvPr/>
        </p:nvGrpSpPr>
        <p:grpSpPr bwMode="auto">
          <a:xfrm>
            <a:off x="4833938" y="5449888"/>
            <a:ext cx="625475" cy="457200"/>
            <a:chOff x="6978162" y="5029200"/>
            <a:chExt cx="625719" cy="457200"/>
          </a:xfrm>
        </p:grpSpPr>
        <p:sp>
          <p:nvSpPr>
            <p:cNvPr id="20" name="Teardrop 19"/>
            <p:cNvSpPr/>
            <p:nvPr/>
          </p:nvSpPr>
          <p:spPr>
            <a:xfrm>
              <a:off x="7049627" y="5029200"/>
              <a:ext cx="458967" cy="457200"/>
            </a:xfrm>
            <a:prstGeom prst="teardrop">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2552" name="TextBox 20"/>
            <p:cNvSpPr txBox="1">
              <a:spLocks noChangeArrowheads="1"/>
            </p:cNvSpPr>
            <p:nvPr/>
          </p:nvSpPr>
          <p:spPr bwMode="auto">
            <a:xfrm>
              <a:off x="6978162" y="5073134"/>
              <a:ext cx="625719" cy="369332"/>
            </a:xfrm>
            <a:prstGeom prst="rect">
              <a:avLst/>
            </a:prstGeom>
            <a:noFill/>
            <a:ln w="9525">
              <a:noFill/>
              <a:miter lim="800000"/>
              <a:headEnd/>
              <a:tailEnd/>
            </a:ln>
          </p:spPr>
          <p:txBody>
            <a:bodyPr>
              <a:spAutoFit/>
            </a:bodyPr>
            <a:lstStyle/>
            <a:p>
              <a:r>
                <a:rPr lang="en-US"/>
                <a:t>H</a:t>
              </a:r>
              <a:r>
                <a:rPr lang="en-US" baseline="-25000"/>
                <a:t>2</a:t>
              </a:r>
              <a:r>
                <a:rPr lang="en-US"/>
                <a:t>0</a:t>
              </a:r>
            </a:p>
          </p:txBody>
        </p:sp>
      </p:grpSp>
      <p:grpSp>
        <p:nvGrpSpPr>
          <p:cNvPr id="9" name="Group 22"/>
          <p:cNvGrpSpPr>
            <a:grpSpLocks/>
          </p:cNvGrpSpPr>
          <p:nvPr/>
        </p:nvGrpSpPr>
        <p:grpSpPr bwMode="auto">
          <a:xfrm rot="-1039803">
            <a:off x="1050925" y="3246438"/>
            <a:ext cx="584200" cy="488950"/>
            <a:chOff x="1137139" y="2045734"/>
            <a:chExt cx="641838" cy="423994"/>
          </a:xfrm>
        </p:grpSpPr>
        <p:sp>
          <p:nvSpPr>
            <p:cNvPr id="24" name="Wave 23"/>
            <p:cNvSpPr/>
            <p:nvPr/>
          </p:nvSpPr>
          <p:spPr>
            <a:xfrm>
              <a:off x="1137139" y="2045734"/>
              <a:ext cx="641838" cy="423994"/>
            </a:xfrm>
            <a:prstGeom prst="wave">
              <a:avLst/>
            </a:prstGeom>
            <a:solidFill>
              <a:srgbClr val="FF3399"/>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2550" name="TextBox 24"/>
            <p:cNvSpPr txBox="1">
              <a:spLocks noChangeArrowheads="1"/>
            </p:cNvSpPr>
            <p:nvPr/>
          </p:nvSpPr>
          <p:spPr bwMode="auto">
            <a:xfrm>
              <a:off x="1169376" y="2100395"/>
              <a:ext cx="609600" cy="369332"/>
            </a:xfrm>
            <a:prstGeom prst="rect">
              <a:avLst/>
            </a:prstGeom>
            <a:noFill/>
            <a:ln w="9525">
              <a:noFill/>
              <a:miter lim="800000"/>
              <a:headEnd/>
              <a:tailEnd/>
            </a:ln>
          </p:spPr>
          <p:txBody>
            <a:bodyPr>
              <a:spAutoFit/>
            </a:bodyPr>
            <a:lstStyle/>
            <a:p>
              <a:r>
                <a:rPr lang="en-US"/>
                <a:t>CO</a:t>
              </a:r>
              <a:r>
                <a:rPr lang="en-US" baseline="-25000"/>
                <a:t>2</a:t>
              </a:r>
              <a:endParaRPr lang="en-US"/>
            </a:p>
          </p:txBody>
        </p:sp>
      </p:grpSp>
      <p:grpSp>
        <p:nvGrpSpPr>
          <p:cNvPr id="10" name="Group 25"/>
          <p:cNvGrpSpPr>
            <a:grpSpLocks/>
          </p:cNvGrpSpPr>
          <p:nvPr/>
        </p:nvGrpSpPr>
        <p:grpSpPr bwMode="auto">
          <a:xfrm rot="-1039803">
            <a:off x="7158038" y="3557588"/>
            <a:ext cx="582612" cy="488950"/>
            <a:chOff x="1137139" y="2045734"/>
            <a:chExt cx="641838" cy="423994"/>
          </a:xfrm>
        </p:grpSpPr>
        <p:sp>
          <p:nvSpPr>
            <p:cNvPr id="27" name="Wave 26"/>
            <p:cNvSpPr/>
            <p:nvPr/>
          </p:nvSpPr>
          <p:spPr>
            <a:xfrm>
              <a:off x="1137139" y="2045734"/>
              <a:ext cx="641838" cy="423994"/>
            </a:xfrm>
            <a:prstGeom prst="wave">
              <a:avLst/>
            </a:prstGeom>
            <a:solidFill>
              <a:srgbClr val="FF3399"/>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2548" name="TextBox 27"/>
            <p:cNvSpPr txBox="1">
              <a:spLocks noChangeArrowheads="1"/>
            </p:cNvSpPr>
            <p:nvPr/>
          </p:nvSpPr>
          <p:spPr bwMode="auto">
            <a:xfrm>
              <a:off x="1169376" y="2100395"/>
              <a:ext cx="609600" cy="369332"/>
            </a:xfrm>
            <a:prstGeom prst="rect">
              <a:avLst/>
            </a:prstGeom>
            <a:noFill/>
            <a:ln w="9525">
              <a:noFill/>
              <a:miter lim="800000"/>
              <a:headEnd/>
              <a:tailEnd/>
            </a:ln>
          </p:spPr>
          <p:txBody>
            <a:bodyPr>
              <a:spAutoFit/>
            </a:bodyPr>
            <a:lstStyle/>
            <a:p>
              <a:r>
                <a:rPr lang="en-US"/>
                <a:t>CO</a:t>
              </a:r>
              <a:r>
                <a:rPr lang="en-US" baseline="-25000"/>
                <a:t>2</a:t>
              </a:r>
              <a:endParaRPr lang="en-US"/>
            </a:p>
          </p:txBody>
        </p:sp>
      </p:grpSp>
      <p:grpSp>
        <p:nvGrpSpPr>
          <p:cNvPr id="11" name="Group 28"/>
          <p:cNvGrpSpPr>
            <a:grpSpLocks/>
          </p:cNvGrpSpPr>
          <p:nvPr/>
        </p:nvGrpSpPr>
        <p:grpSpPr bwMode="auto">
          <a:xfrm rot="-1039803">
            <a:off x="3714750" y="2039938"/>
            <a:ext cx="582613" cy="488950"/>
            <a:chOff x="1137139" y="2045734"/>
            <a:chExt cx="641838" cy="423994"/>
          </a:xfrm>
        </p:grpSpPr>
        <p:sp>
          <p:nvSpPr>
            <p:cNvPr id="30" name="Wave 29"/>
            <p:cNvSpPr/>
            <p:nvPr/>
          </p:nvSpPr>
          <p:spPr>
            <a:xfrm>
              <a:off x="1137139" y="2045734"/>
              <a:ext cx="641838" cy="423994"/>
            </a:xfrm>
            <a:prstGeom prst="wave">
              <a:avLst/>
            </a:prstGeom>
            <a:solidFill>
              <a:srgbClr val="FF3399"/>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2546" name="TextBox 30"/>
            <p:cNvSpPr txBox="1">
              <a:spLocks noChangeArrowheads="1"/>
            </p:cNvSpPr>
            <p:nvPr/>
          </p:nvSpPr>
          <p:spPr bwMode="auto">
            <a:xfrm>
              <a:off x="1169376" y="2100395"/>
              <a:ext cx="609600" cy="369332"/>
            </a:xfrm>
            <a:prstGeom prst="rect">
              <a:avLst/>
            </a:prstGeom>
            <a:noFill/>
            <a:ln w="9525">
              <a:noFill/>
              <a:miter lim="800000"/>
              <a:headEnd/>
              <a:tailEnd/>
            </a:ln>
          </p:spPr>
          <p:txBody>
            <a:bodyPr>
              <a:spAutoFit/>
            </a:bodyPr>
            <a:lstStyle/>
            <a:p>
              <a:r>
                <a:rPr lang="en-US"/>
                <a:t>CO</a:t>
              </a:r>
              <a:r>
                <a:rPr lang="en-US" baseline="-25000"/>
                <a:t>2</a:t>
              </a:r>
              <a:endParaRPr lang="en-US"/>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path" presetSubtype="0" accel="50000" decel="50000" fill="hold" nodeType="clickEffect">
                                  <p:stCondLst>
                                    <p:cond delay="0"/>
                                  </p:stCondLst>
                                  <p:childTnLst>
                                    <p:animMotion origin="layout" path="M 5E-6 2.22222E-6 L 0.22813 -0.02014 " pathEditMode="relative" rAng="0" ptsTypes="AA">
                                      <p:cBhvr>
                                        <p:cTn id="6" dur="2000" fill="hold"/>
                                        <p:tgtEl>
                                          <p:spTgt spid="9"/>
                                        </p:tgtEl>
                                        <p:attrNameLst>
                                          <p:attrName>ppt_x</p:attrName>
                                          <p:attrName>ppt_y</p:attrName>
                                        </p:attrNameLst>
                                      </p:cBhvr>
                                      <p:rCtr x="114" y="-10"/>
                                    </p:animMotion>
                                  </p:childTnLst>
                                  <p:subTnLst>
                                    <p:set>
                                      <p:cBhvr override="childStyle">
                                        <p:cTn dur="1" fill="hold" display="0" masterRel="sameClick" afterEffect="1">
                                          <p:stCondLst>
                                            <p:cond evt="end" delay="0">
                                              <p:tn val="5"/>
                                            </p:cond>
                                          </p:stCondLst>
                                        </p:cTn>
                                        <p:tgtEl>
                                          <p:spTgt spid="9"/>
                                        </p:tgtEl>
                                        <p:attrNameLst>
                                          <p:attrName>style.visibility</p:attrName>
                                        </p:attrNameLst>
                                      </p:cBhvr>
                                      <p:to>
                                        <p:strVal val="hidden"/>
                                      </p:to>
                                    </p:set>
                                  </p:subTnLst>
                                </p:cTn>
                              </p:par>
                              <p:par>
                                <p:cTn id="7" presetID="42" presetClass="path" presetSubtype="0" accel="50000" decel="50000" fill="hold" nodeType="withEffect">
                                  <p:stCondLst>
                                    <p:cond delay="0"/>
                                  </p:stCondLst>
                                  <p:childTnLst>
                                    <p:animMotion origin="layout" path="M -3.33333E-6 1.85185E-6 L -0.22291 0.0456 " pathEditMode="relative" rAng="0" ptsTypes="AA">
                                      <p:cBhvr>
                                        <p:cTn id="8" dur="2000" fill="hold"/>
                                        <p:tgtEl>
                                          <p:spTgt spid="10"/>
                                        </p:tgtEl>
                                        <p:attrNameLst>
                                          <p:attrName>ppt_x</p:attrName>
                                          <p:attrName>ppt_y</p:attrName>
                                        </p:attrNameLst>
                                      </p:cBhvr>
                                      <p:rCtr x="-111" y="23"/>
                                    </p:animMotion>
                                  </p:childTnLst>
                                  <p:subTnLst>
                                    <p:set>
                                      <p:cBhvr override="childStyle">
                                        <p:cTn dur="1" fill="hold" display="0" masterRel="sameClick" afterEffect="1">
                                          <p:stCondLst>
                                            <p:cond evt="end" delay="0">
                                              <p:tn val="7"/>
                                            </p:cond>
                                          </p:stCondLst>
                                        </p:cTn>
                                        <p:tgtEl>
                                          <p:spTgt spid="10"/>
                                        </p:tgtEl>
                                        <p:attrNameLst>
                                          <p:attrName>style.visibility</p:attrName>
                                        </p:attrNameLst>
                                      </p:cBhvr>
                                      <p:to>
                                        <p:strVal val="hidden"/>
                                      </p:to>
                                    </p:set>
                                  </p:subTnLst>
                                </p:cTn>
                              </p:par>
                              <p:par>
                                <p:cTn id="9" presetID="42" presetClass="path" presetSubtype="0" accel="50000" decel="50000" fill="hold" nodeType="withEffect">
                                  <p:stCondLst>
                                    <p:cond delay="0"/>
                                  </p:stCondLst>
                                  <p:childTnLst>
                                    <p:animMotion origin="layout" path="M -3.33333E-6 -4.44444E-6 L 0.03646 0.16667 " pathEditMode="relative" rAng="0" ptsTypes="AA">
                                      <p:cBhvr>
                                        <p:cTn id="10" dur="1800" fill="hold"/>
                                        <p:tgtEl>
                                          <p:spTgt spid="11"/>
                                        </p:tgtEl>
                                        <p:attrNameLst>
                                          <p:attrName>ppt_x</p:attrName>
                                          <p:attrName>ppt_y</p:attrName>
                                        </p:attrNameLst>
                                      </p:cBhvr>
                                      <p:rCtr x="18" y="83"/>
                                    </p:animMotion>
                                  </p:childTnLst>
                                  <p:subTnLst>
                                    <p:set>
                                      <p:cBhvr override="childStyle">
                                        <p:cTn dur="1" fill="hold" display="0" masterRel="sameClick" afterEffect="1">
                                          <p:stCondLst>
                                            <p:cond evt="end" delay="0">
                                              <p:tn val="9"/>
                                            </p:cond>
                                          </p:stCondLst>
                                        </p:cTn>
                                        <p:tgtEl>
                                          <p:spTgt spid="11"/>
                                        </p:tgtEl>
                                        <p:attrNameLst>
                                          <p:attrName>style.visibility</p:attrName>
                                        </p:attrNameLst>
                                      </p:cBhvr>
                                      <p:to>
                                        <p:strVal val="hidden"/>
                                      </p:to>
                                    </p:set>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xfrm>
            <a:off x="685800" y="152400"/>
            <a:ext cx="6442075" cy="2286000"/>
          </a:xfrm>
        </p:spPr>
        <p:txBody>
          <a:bodyPr/>
          <a:lstStyle/>
          <a:p>
            <a:pPr algn="l" eaLnBrk="1" hangingPunct="1"/>
            <a:r>
              <a:rPr lang="en-US" sz="4000" smtClean="0"/>
              <a:t>Oxygen gas (O</a:t>
            </a:r>
            <a:r>
              <a:rPr lang="en-US" sz="4000" baseline="-25000" smtClean="0"/>
              <a:t>2</a:t>
            </a:r>
            <a:r>
              <a:rPr lang="en-US" sz="4000" smtClean="0"/>
              <a:t>) is released into the atmosphere through the stomata on the</a:t>
            </a:r>
            <a:br>
              <a:rPr lang="en-US" sz="4000" smtClean="0"/>
            </a:br>
            <a:r>
              <a:rPr lang="en-US" sz="4000" smtClean="0"/>
              <a:t>under side of leaves.</a:t>
            </a:r>
          </a:p>
        </p:txBody>
      </p:sp>
      <p:pic>
        <p:nvPicPr>
          <p:cNvPr id="24579" name="Picture 2" descr="C:\Users\admin\AppData\Local\Microsoft\Windows\Temporary Internet Files\Content.IE5\630ZU26L\MC900359707[1].wmf"/>
          <p:cNvPicPr>
            <a:picLocks noChangeAspect="1" noChangeArrowheads="1"/>
          </p:cNvPicPr>
          <p:nvPr/>
        </p:nvPicPr>
        <p:blipFill>
          <a:blip r:embed="rId3" cstate="print"/>
          <a:srcRect/>
          <a:stretch>
            <a:fillRect/>
          </a:stretch>
        </p:blipFill>
        <p:spPr bwMode="auto">
          <a:xfrm>
            <a:off x="2284413" y="2441575"/>
            <a:ext cx="3886200" cy="3916363"/>
          </a:xfrm>
          <a:prstGeom prst="rect">
            <a:avLst/>
          </a:prstGeom>
          <a:noFill/>
          <a:ln w="9525">
            <a:noFill/>
            <a:miter lim="800000"/>
            <a:headEnd/>
            <a:tailEnd/>
          </a:ln>
        </p:spPr>
      </p:pic>
      <p:pic>
        <p:nvPicPr>
          <p:cNvPr id="24580" name="Picture 4" descr="C:\Users\admin\AppData\Local\Microsoft\Windows\Temporary Internet Files\Content.IE5\UIAUL69Y\MC900441357[1].png"/>
          <p:cNvPicPr>
            <a:picLocks noChangeAspect="1" noChangeArrowheads="1"/>
          </p:cNvPicPr>
          <p:nvPr/>
        </p:nvPicPr>
        <p:blipFill>
          <a:blip r:embed="rId4" cstate="print"/>
          <a:srcRect/>
          <a:stretch>
            <a:fillRect/>
          </a:stretch>
        </p:blipFill>
        <p:spPr bwMode="auto">
          <a:xfrm>
            <a:off x="6670675" y="152400"/>
            <a:ext cx="2057400" cy="2057400"/>
          </a:xfrm>
          <a:prstGeom prst="rect">
            <a:avLst/>
          </a:prstGeom>
          <a:noFill/>
          <a:ln w="9525">
            <a:noFill/>
            <a:miter lim="800000"/>
            <a:headEnd/>
            <a:tailEnd/>
          </a:ln>
        </p:spPr>
      </p:pic>
      <p:cxnSp>
        <p:nvCxnSpPr>
          <p:cNvPr id="6" name="Curved Connector 5"/>
          <p:cNvCxnSpPr/>
          <p:nvPr/>
        </p:nvCxnSpPr>
        <p:spPr>
          <a:xfrm rot="10800000" flipV="1">
            <a:off x="6911975" y="2216150"/>
            <a:ext cx="381000" cy="342900"/>
          </a:xfrm>
          <a:prstGeom prst="curvedConnector3">
            <a:avLst/>
          </a:prstGeom>
          <a:ln w="3810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7" name="Curved Connector 6"/>
          <p:cNvCxnSpPr/>
          <p:nvPr/>
        </p:nvCxnSpPr>
        <p:spPr>
          <a:xfrm rot="10800000" flipV="1">
            <a:off x="6626225" y="1914525"/>
            <a:ext cx="401638" cy="342900"/>
          </a:xfrm>
          <a:prstGeom prst="curvedConnector3">
            <a:avLst/>
          </a:prstGeom>
          <a:ln w="3810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8" name="Curved Connector 7"/>
          <p:cNvCxnSpPr/>
          <p:nvPr/>
        </p:nvCxnSpPr>
        <p:spPr>
          <a:xfrm rot="10800000" flipV="1">
            <a:off x="6423025" y="1612900"/>
            <a:ext cx="381000" cy="342900"/>
          </a:xfrm>
          <a:prstGeom prst="curvedConnector3">
            <a:avLst>
              <a:gd name="adj1" fmla="val 53077"/>
            </a:avLst>
          </a:prstGeom>
          <a:ln w="38100">
            <a:solidFill>
              <a:srgbClr val="FFC000"/>
            </a:solidFill>
          </a:ln>
        </p:spPr>
        <p:style>
          <a:lnRef idx="1">
            <a:schemeClr val="accent1"/>
          </a:lnRef>
          <a:fillRef idx="0">
            <a:schemeClr val="accent1"/>
          </a:fillRef>
          <a:effectRef idx="0">
            <a:schemeClr val="accent1"/>
          </a:effectRef>
          <a:fontRef idx="minor">
            <a:schemeClr val="tx1"/>
          </a:fontRef>
        </p:style>
      </p:cxnSp>
      <p:pic>
        <p:nvPicPr>
          <p:cNvPr id="24584" name="Picture 5" descr="C:\Users\admin\AppData\Local\Microsoft\Windows\Temporary Internet Files\Content.IE5\OVIRI4WT\MC900437661[1].wmf"/>
          <p:cNvPicPr>
            <a:picLocks noChangeAspect="1" noChangeArrowheads="1"/>
          </p:cNvPicPr>
          <p:nvPr/>
        </p:nvPicPr>
        <p:blipFill>
          <a:blip r:embed="rId5" cstate="print"/>
          <a:srcRect/>
          <a:stretch>
            <a:fillRect/>
          </a:stretch>
        </p:blipFill>
        <p:spPr bwMode="auto">
          <a:xfrm rot="-5709053">
            <a:off x="3289300" y="2984501"/>
            <a:ext cx="485775" cy="622300"/>
          </a:xfrm>
          <a:prstGeom prst="rect">
            <a:avLst/>
          </a:prstGeom>
          <a:noFill/>
          <a:ln w="9525">
            <a:noFill/>
            <a:miter lim="800000"/>
            <a:headEnd/>
            <a:tailEnd/>
          </a:ln>
        </p:spPr>
      </p:pic>
      <p:pic>
        <p:nvPicPr>
          <p:cNvPr id="24585" name="Picture 5" descr="C:\Users\admin\AppData\Local\Microsoft\Windows\Temporary Internet Files\Content.IE5\OVIRI4WT\MC900437661[1].wmf"/>
          <p:cNvPicPr>
            <a:picLocks noChangeAspect="1" noChangeArrowheads="1"/>
          </p:cNvPicPr>
          <p:nvPr/>
        </p:nvPicPr>
        <p:blipFill>
          <a:blip r:embed="rId5" cstate="print"/>
          <a:srcRect/>
          <a:stretch>
            <a:fillRect/>
          </a:stretch>
        </p:blipFill>
        <p:spPr bwMode="auto">
          <a:xfrm rot="6089487">
            <a:off x="4945856" y="3706019"/>
            <a:ext cx="484188" cy="622300"/>
          </a:xfrm>
          <a:prstGeom prst="rect">
            <a:avLst/>
          </a:prstGeom>
          <a:noFill/>
          <a:ln w="9525">
            <a:noFill/>
            <a:miter lim="800000"/>
            <a:headEnd/>
            <a:tailEnd/>
          </a:ln>
        </p:spPr>
      </p:pic>
      <p:pic>
        <p:nvPicPr>
          <p:cNvPr id="24586" name="Picture 5" descr="C:\Users\admin\AppData\Local\Microsoft\Windows\Temporary Internet Files\Content.IE5\OVIRI4WT\MC900437661[1].wmf"/>
          <p:cNvPicPr>
            <a:picLocks noChangeAspect="1" noChangeArrowheads="1"/>
          </p:cNvPicPr>
          <p:nvPr/>
        </p:nvPicPr>
        <p:blipFill>
          <a:blip r:embed="rId5" cstate="print"/>
          <a:srcRect/>
          <a:stretch>
            <a:fillRect/>
          </a:stretch>
        </p:blipFill>
        <p:spPr bwMode="auto">
          <a:xfrm rot="-8470390">
            <a:off x="4159250" y="3254375"/>
            <a:ext cx="484188" cy="622300"/>
          </a:xfrm>
          <a:prstGeom prst="rect">
            <a:avLst/>
          </a:prstGeom>
          <a:noFill/>
          <a:ln w="9525">
            <a:noFill/>
            <a:miter lim="800000"/>
            <a:headEnd/>
            <a:tailEnd/>
          </a:ln>
        </p:spPr>
      </p:pic>
      <p:grpSp>
        <p:nvGrpSpPr>
          <p:cNvPr id="24587" name="Group 12"/>
          <p:cNvGrpSpPr>
            <a:grpSpLocks/>
          </p:cNvGrpSpPr>
          <p:nvPr/>
        </p:nvGrpSpPr>
        <p:grpSpPr bwMode="auto">
          <a:xfrm>
            <a:off x="3124200" y="5276850"/>
            <a:ext cx="625475" cy="457200"/>
            <a:chOff x="6978162" y="5029200"/>
            <a:chExt cx="625719" cy="457200"/>
          </a:xfrm>
        </p:grpSpPr>
        <p:sp>
          <p:nvSpPr>
            <p:cNvPr id="14" name="Teardrop 13"/>
            <p:cNvSpPr/>
            <p:nvPr/>
          </p:nvSpPr>
          <p:spPr>
            <a:xfrm>
              <a:off x="7049628" y="5029200"/>
              <a:ext cx="458966" cy="457200"/>
            </a:xfrm>
            <a:prstGeom prst="teardrop">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4604" name="TextBox 14"/>
            <p:cNvSpPr txBox="1">
              <a:spLocks noChangeArrowheads="1"/>
            </p:cNvSpPr>
            <p:nvPr/>
          </p:nvSpPr>
          <p:spPr bwMode="auto">
            <a:xfrm>
              <a:off x="6978162" y="5073134"/>
              <a:ext cx="625719" cy="369332"/>
            </a:xfrm>
            <a:prstGeom prst="rect">
              <a:avLst/>
            </a:prstGeom>
            <a:noFill/>
            <a:ln w="9525">
              <a:noFill/>
              <a:miter lim="800000"/>
              <a:headEnd/>
              <a:tailEnd/>
            </a:ln>
          </p:spPr>
          <p:txBody>
            <a:bodyPr>
              <a:spAutoFit/>
            </a:bodyPr>
            <a:lstStyle/>
            <a:p>
              <a:r>
                <a:rPr lang="en-US"/>
                <a:t>H</a:t>
              </a:r>
              <a:r>
                <a:rPr lang="en-US" baseline="-25000"/>
                <a:t>2</a:t>
              </a:r>
              <a:r>
                <a:rPr lang="en-US"/>
                <a:t>0</a:t>
              </a:r>
            </a:p>
          </p:txBody>
        </p:sp>
      </p:grpSp>
      <p:grpSp>
        <p:nvGrpSpPr>
          <p:cNvPr id="24588" name="Group 15"/>
          <p:cNvGrpSpPr>
            <a:grpSpLocks/>
          </p:cNvGrpSpPr>
          <p:nvPr/>
        </p:nvGrpSpPr>
        <p:grpSpPr bwMode="auto">
          <a:xfrm>
            <a:off x="3916363" y="5549900"/>
            <a:ext cx="625475" cy="457200"/>
            <a:chOff x="7617802" y="5149334"/>
            <a:chExt cx="625719" cy="457200"/>
          </a:xfrm>
        </p:grpSpPr>
        <p:sp>
          <p:nvSpPr>
            <p:cNvPr id="17" name="Teardrop 16"/>
            <p:cNvSpPr/>
            <p:nvPr/>
          </p:nvSpPr>
          <p:spPr>
            <a:xfrm>
              <a:off x="7644800" y="5149334"/>
              <a:ext cx="457378" cy="457200"/>
            </a:xfrm>
            <a:prstGeom prst="teardrop">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4602" name="TextBox 17"/>
            <p:cNvSpPr txBox="1">
              <a:spLocks noChangeArrowheads="1"/>
            </p:cNvSpPr>
            <p:nvPr/>
          </p:nvSpPr>
          <p:spPr bwMode="auto">
            <a:xfrm>
              <a:off x="7617802" y="5149334"/>
              <a:ext cx="625719" cy="369332"/>
            </a:xfrm>
            <a:prstGeom prst="rect">
              <a:avLst/>
            </a:prstGeom>
            <a:noFill/>
            <a:ln w="9525">
              <a:noFill/>
              <a:miter lim="800000"/>
              <a:headEnd/>
              <a:tailEnd/>
            </a:ln>
          </p:spPr>
          <p:txBody>
            <a:bodyPr>
              <a:spAutoFit/>
            </a:bodyPr>
            <a:lstStyle/>
            <a:p>
              <a:r>
                <a:rPr lang="en-US"/>
                <a:t>H</a:t>
              </a:r>
              <a:r>
                <a:rPr lang="en-US" baseline="-25000"/>
                <a:t>2</a:t>
              </a:r>
              <a:r>
                <a:rPr lang="en-US"/>
                <a:t>0</a:t>
              </a:r>
            </a:p>
          </p:txBody>
        </p:sp>
      </p:grpSp>
      <p:grpSp>
        <p:nvGrpSpPr>
          <p:cNvPr id="24589" name="Group 18"/>
          <p:cNvGrpSpPr>
            <a:grpSpLocks/>
          </p:cNvGrpSpPr>
          <p:nvPr/>
        </p:nvGrpSpPr>
        <p:grpSpPr bwMode="auto">
          <a:xfrm>
            <a:off x="4833938" y="5449888"/>
            <a:ext cx="625475" cy="457200"/>
            <a:chOff x="6978162" y="5029200"/>
            <a:chExt cx="625719" cy="457200"/>
          </a:xfrm>
        </p:grpSpPr>
        <p:sp>
          <p:nvSpPr>
            <p:cNvPr id="20" name="Teardrop 19"/>
            <p:cNvSpPr/>
            <p:nvPr/>
          </p:nvSpPr>
          <p:spPr>
            <a:xfrm>
              <a:off x="7049627" y="5029200"/>
              <a:ext cx="458967" cy="457200"/>
            </a:xfrm>
            <a:prstGeom prst="teardrop">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4600" name="TextBox 20"/>
            <p:cNvSpPr txBox="1">
              <a:spLocks noChangeArrowheads="1"/>
            </p:cNvSpPr>
            <p:nvPr/>
          </p:nvSpPr>
          <p:spPr bwMode="auto">
            <a:xfrm>
              <a:off x="6978162" y="5073134"/>
              <a:ext cx="625719" cy="369332"/>
            </a:xfrm>
            <a:prstGeom prst="rect">
              <a:avLst/>
            </a:prstGeom>
            <a:noFill/>
            <a:ln w="9525">
              <a:noFill/>
              <a:miter lim="800000"/>
              <a:headEnd/>
              <a:tailEnd/>
            </a:ln>
          </p:spPr>
          <p:txBody>
            <a:bodyPr>
              <a:spAutoFit/>
            </a:bodyPr>
            <a:lstStyle/>
            <a:p>
              <a:r>
                <a:rPr lang="en-US"/>
                <a:t>H</a:t>
              </a:r>
              <a:r>
                <a:rPr lang="en-US" baseline="-25000"/>
                <a:t>2</a:t>
              </a:r>
              <a:r>
                <a:rPr lang="en-US"/>
                <a:t>0</a:t>
              </a:r>
            </a:p>
          </p:txBody>
        </p:sp>
      </p:grpSp>
      <p:grpSp>
        <p:nvGrpSpPr>
          <p:cNvPr id="9" name="Group 31"/>
          <p:cNvGrpSpPr>
            <a:grpSpLocks/>
          </p:cNvGrpSpPr>
          <p:nvPr/>
        </p:nvGrpSpPr>
        <p:grpSpPr bwMode="auto">
          <a:xfrm>
            <a:off x="4133850" y="3043238"/>
            <a:ext cx="533400" cy="539750"/>
            <a:chOff x="838200" y="3276600"/>
            <a:chExt cx="533400" cy="539271"/>
          </a:xfrm>
        </p:grpSpPr>
        <p:sp>
          <p:nvSpPr>
            <p:cNvPr id="33" name="Explosion 1 32"/>
            <p:cNvSpPr/>
            <p:nvPr/>
          </p:nvSpPr>
          <p:spPr>
            <a:xfrm>
              <a:off x="838200" y="3276600"/>
              <a:ext cx="533400" cy="539271"/>
            </a:xfrm>
            <a:prstGeom prst="irregularSeal1">
              <a:avLst/>
            </a:prstGeom>
            <a:solidFill>
              <a:srgbClr val="9900CC"/>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4598" name="TextBox 33"/>
            <p:cNvSpPr txBox="1">
              <a:spLocks noChangeArrowheads="1"/>
            </p:cNvSpPr>
            <p:nvPr/>
          </p:nvSpPr>
          <p:spPr bwMode="auto">
            <a:xfrm>
              <a:off x="914400" y="3346938"/>
              <a:ext cx="457200" cy="369332"/>
            </a:xfrm>
            <a:prstGeom prst="rect">
              <a:avLst/>
            </a:prstGeom>
            <a:noFill/>
            <a:ln w="9525">
              <a:noFill/>
              <a:miter lim="800000"/>
              <a:headEnd/>
              <a:tailEnd/>
            </a:ln>
          </p:spPr>
          <p:txBody>
            <a:bodyPr>
              <a:spAutoFit/>
            </a:bodyPr>
            <a:lstStyle/>
            <a:p>
              <a:r>
                <a:rPr lang="en-US"/>
                <a:t>O</a:t>
              </a:r>
              <a:r>
                <a:rPr lang="en-US" baseline="-25000"/>
                <a:t>2</a:t>
              </a:r>
              <a:endParaRPr lang="en-US"/>
            </a:p>
          </p:txBody>
        </p:sp>
      </p:grpSp>
      <p:grpSp>
        <p:nvGrpSpPr>
          <p:cNvPr id="10" name="Group 34"/>
          <p:cNvGrpSpPr>
            <a:grpSpLocks/>
          </p:cNvGrpSpPr>
          <p:nvPr/>
        </p:nvGrpSpPr>
        <p:grpSpPr bwMode="auto">
          <a:xfrm>
            <a:off x="5307013" y="4130675"/>
            <a:ext cx="533400" cy="538163"/>
            <a:chOff x="838200" y="3276600"/>
            <a:chExt cx="533400" cy="539271"/>
          </a:xfrm>
        </p:grpSpPr>
        <p:sp>
          <p:nvSpPr>
            <p:cNvPr id="36" name="Explosion 1 35"/>
            <p:cNvSpPr/>
            <p:nvPr/>
          </p:nvSpPr>
          <p:spPr>
            <a:xfrm>
              <a:off x="838200" y="3276600"/>
              <a:ext cx="533400" cy="539271"/>
            </a:xfrm>
            <a:prstGeom prst="irregularSeal1">
              <a:avLst/>
            </a:prstGeom>
            <a:solidFill>
              <a:srgbClr val="9900CC"/>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4596" name="TextBox 36"/>
            <p:cNvSpPr txBox="1">
              <a:spLocks noChangeArrowheads="1"/>
            </p:cNvSpPr>
            <p:nvPr/>
          </p:nvSpPr>
          <p:spPr bwMode="auto">
            <a:xfrm>
              <a:off x="914400" y="3346938"/>
              <a:ext cx="457200" cy="369332"/>
            </a:xfrm>
            <a:prstGeom prst="rect">
              <a:avLst/>
            </a:prstGeom>
            <a:noFill/>
            <a:ln w="9525">
              <a:noFill/>
              <a:miter lim="800000"/>
              <a:headEnd/>
              <a:tailEnd/>
            </a:ln>
          </p:spPr>
          <p:txBody>
            <a:bodyPr>
              <a:spAutoFit/>
            </a:bodyPr>
            <a:lstStyle/>
            <a:p>
              <a:r>
                <a:rPr lang="en-US"/>
                <a:t>O</a:t>
              </a:r>
              <a:r>
                <a:rPr lang="en-US" baseline="-25000"/>
                <a:t>2</a:t>
              </a:r>
              <a:endParaRPr lang="en-US"/>
            </a:p>
          </p:txBody>
        </p:sp>
      </p:grpSp>
      <p:grpSp>
        <p:nvGrpSpPr>
          <p:cNvPr id="11" name="Group 37"/>
          <p:cNvGrpSpPr>
            <a:grpSpLocks/>
          </p:cNvGrpSpPr>
          <p:nvPr/>
        </p:nvGrpSpPr>
        <p:grpSpPr bwMode="auto">
          <a:xfrm>
            <a:off x="2989263" y="3046413"/>
            <a:ext cx="533400" cy="538162"/>
            <a:chOff x="838200" y="3276600"/>
            <a:chExt cx="533400" cy="539271"/>
          </a:xfrm>
        </p:grpSpPr>
        <p:sp>
          <p:nvSpPr>
            <p:cNvPr id="39" name="Explosion 1 38"/>
            <p:cNvSpPr/>
            <p:nvPr/>
          </p:nvSpPr>
          <p:spPr>
            <a:xfrm>
              <a:off x="838200" y="3276600"/>
              <a:ext cx="533400" cy="539271"/>
            </a:xfrm>
            <a:prstGeom prst="irregularSeal1">
              <a:avLst/>
            </a:prstGeom>
            <a:solidFill>
              <a:srgbClr val="9900CC"/>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4594" name="TextBox 39"/>
            <p:cNvSpPr txBox="1">
              <a:spLocks noChangeArrowheads="1"/>
            </p:cNvSpPr>
            <p:nvPr/>
          </p:nvSpPr>
          <p:spPr bwMode="auto">
            <a:xfrm>
              <a:off x="914400" y="3346938"/>
              <a:ext cx="457200" cy="369332"/>
            </a:xfrm>
            <a:prstGeom prst="rect">
              <a:avLst/>
            </a:prstGeom>
            <a:noFill/>
            <a:ln w="9525">
              <a:noFill/>
              <a:miter lim="800000"/>
              <a:headEnd/>
              <a:tailEnd/>
            </a:ln>
          </p:spPr>
          <p:txBody>
            <a:bodyPr>
              <a:spAutoFit/>
            </a:bodyPr>
            <a:lstStyle/>
            <a:p>
              <a:r>
                <a:rPr lang="en-US"/>
                <a:t>O</a:t>
              </a:r>
              <a:r>
                <a:rPr lang="en-US" baseline="-25000"/>
                <a:t>2</a:t>
              </a:r>
              <a:endParaRPr lang="en-US"/>
            </a:p>
          </p:txBody>
        </p:sp>
      </p:gr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path" presetSubtype="0" accel="50000" decel="50000" fill="hold" nodeType="clickEffect">
                                  <p:stCondLst>
                                    <p:cond delay="0"/>
                                  </p:stCondLst>
                                  <p:childTnLst>
                                    <p:animMotion origin="layout" path="M 0 -1.85185E-6 L 0.13542 -0.21643 " pathEditMode="relative" rAng="0" ptsTypes="AA">
                                      <p:cBhvr>
                                        <p:cTn id="6" dur="2000" fill="hold"/>
                                        <p:tgtEl>
                                          <p:spTgt spid="9"/>
                                        </p:tgtEl>
                                        <p:attrNameLst>
                                          <p:attrName>ppt_x</p:attrName>
                                          <p:attrName>ppt_y</p:attrName>
                                        </p:attrNameLst>
                                      </p:cBhvr>
                                      <p:rCtr x="68" y="-108"/>
                                    </p:animMotion>
                                  </p:childTnLst>
                                </p:cTn>
                              </p:par>
                              <p:par>
                                <p:cTn id="7" presetID="42" presetClass="path" presetSubtype="0" accel="50000" decel="50000" fill="hold" nodeType="withEffect">
                                  <p:stCondLst>
                                    <p:cond delay="0"/>
                                  </p:stCondLst>
                                  <p:childTnLst>
                                    <p:animMotion origin="layout" path="M 3.33333E-6 -1.11111E-6 L 0.225 -0.2 " pathEditMode="relative" rAng="0" ptsTypes="AA">
                                      <p:cBhvr>
                                        <p:cTn id="8" dur="2000" fill="hold"/>
                                        <p:tgtEl>
                                          <p:spTgt spid="10"/>
                                        </p:tgtEl>
                                        <p:attrNameLst>
                                          <p:attrName>ppt_x</p:attrName>
                                          <p:attrName>ppt_y</p:attrName>
                                        </p:attrNameLst>
                                      </p:cBhvr>
                                      <p:rCtr x="112" y="-100"/>
                                    </p:animMotion>
                                  </p:childTnLst>
                                </p:cTn>
                              </p:par>
                              <p:par>
                                <p:cTn id="9" presetID="42" presetClass="path" presetSubtype="0" accel="50000" decel="50000" fill="hold" nodeType="withEffect">
                                  <p:stCondLst>
                                    <p:cond delay="0"/>
                                  </p:stCondLst>
                                  <p:childTnLst>
                                    <p:animMotion origin="layout" path="M 0 0 L -0.29167 -0.11111 " pathEditMode="relative" rAng="0" ptsTypes="AA">
                                      <p:cBhvr>
                                        <p:cTn id="10" dur="2000" fill="hold"/>
                                        <p:tgtEl>
                                          <p:spTgt spid="11"/>
                                        </p:tgtEl>
                                        <p:attrNameLst>
                                          <p:attrName>ppt_x</p:attrName>
                                          <p:attrName>ppt_y</p:attrName>
                                        </p:attrNameLst>
                                      </p:cBhvr>
                                      <p:rCtr x="-146" y="-56"/>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a:xfrm>
            <a:off x="525463" y="1717675"/>
            <a:ext cx="4141787" cy="2286000"/>
          </a:xfrm>
        </p:spPr>
        <p:txBody>
          <a:bodyPr/>
          <a:lstStyle/>
          <a:p>
            <a:pPr algn="l" eaLnBrk="1" hangingPunct="1"/>
            <a:r>
              <a:rPr lang="en-US" sz="2800" smtClean="0"/>
              <a:t>During photosynthesis, radiant (light) energy from the Sun is converted into chemical energy through a chemical reaction.  The glucose (a type of sugar) that is produced is used both to keep the plants alive and stored by plants to be used by animals that then eat the plants.</a:t>
            </a:r>
          </a:p>
        </p:txBody>
      </p:sp>
      <p:pic>
        <p:nvPicPr>
          <p:cNvPr id="26627" name="Picture 2" descr="C:\Users\admin\AppData\Local\Microsoft\Windows\Temporary Internet Files\Content.IE5\630ZU26L\MC900359707[1].wmf"/>
          <p:cNvPicPr>
            <a:picLocks noChangeAspect="1" noChangeArrowheads="1"/>
          </p:cNvPicPr>
          <p:nvPr/>
        </p:nvPicPr>
        <p:blipFill>
          <a:blip r:embed="rId3" cstate="print"/>
          <a:srcRect/>
          <a:stretch>
            <a:fillRect/>
          </a:stretch>
        </p:blipFill>
        <p:spPr bwMode="auto">
          <a:xfrm>
            <a:off x="3943350" y="2611438"/>
            <a:ext cx="3886200" cy="3916362"/>
          </a:xfrm>
          <a:prstGeom prst="rect">
            <a:avLst/>
          </a:prstGeom>
          <a:noFill/>
          <a:ln w="9525">
            <a:noFill/>
            <a:miter lim="800000"/>
            <a:headEnd/>
            <a:tailEnd/>
          </a:ln>
        </p:spPr>
      </p:pic>
      <p:pic>
        <p:nvPicPr>
          <p:cNvPr id="26628" name="Picture 4" descr="C:\Users\admin\AppData\Local\Microsoft\Windows\Temporary Internet Files\Content.IE5\UIAUL69Y\MC900441357[1].png"/>
          <p:cNvPicPr>
            <a:picLocks noChangeAspect="1" noChangeArrowheads="1"/>
          </p:cNvPicPr>
          <p:nvPr/>
        </p:nvPicPr>
        <p:blipFill>
          <a:blip r:embed="rId4" cstate="print"/>
          <a:srcRect/>
          <a:stretch>
            <a:fillRect/>
          </a:stretch>
        </p:blipFill>
        <p:spPr bwMode="auto">
          <a:xfrm>
            <a:off x="6670675" y="152400"/>
            <a:ext cx="2057400" cy="2057400"/>
          </a:xfrm>
          <a:prstGeom prst="rect">
            <a:avLst/>
          </a:prstGeom>
          <a:noFill/>
          <a:ln w="9525">
            <a:noFill/>
            <a:miter lim="800000"/>
            <a:headEnd/>
            <a:tailEnd/>
          </a:ln>
        </p:spPr>
      </p:pic>
      <p:cxnSp>
        <p:nvCxnSpPr>
          <p:cNvPr id="6" name="Curved Connector 5"/>
          <p:cNvCxnSpPr/>
          <p:nvPr/>
        </p:nvCxnSpPr>
        <p:spPr>
          <a:xfrm rot="10800000" flipV="1">
            <a:off x="6911975" y="2216150"/>
            <a:ext cx="381000" cy="342900"/>
          </a:xfrm>
          <a:prstGeom prst="curvedConnector3">
            <a:avLst/>
          </a:prstGeom>
          <a:ln w="3810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7" name="Curved Connector 6"/>
          <p:cNvCxnSpPr/>
          <p:nvPr/>
        </p:nvCxnSpPr>
        <p:spPr>
          <a:xfrm rot="10800000" flipV="1">
            <a:off x="6626225" y="1914525"/>
            <a:ext cx="401638" cy="342900"/>
          </a:xfrm>
          <a:prstGeom prst="curvedConnector3">
            <a:avLst/>
          </a:prstGeom>
          <a:ln w="3810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8" name="Curved Connector 7"/>
          <p:cNvCxnSpPr/>
          <p:nvPr/>
        </p:nvCxnSpPr>
        <p:spPr>
          <a:xfrm rot="10800000" flipV="1">
            <a:off x="6423025" y="1612900"/>
            <a:ext cx="381000" cy="342900"/>
          </a:xfrm>
          <a:prstGeom prst="curvedConnector3">
            <a:avLst>
              <a:gd name="adj1" fmla="val 53077"/>
            </a:avLst>
          </a:prstGeom>
          <a:ln w="38100">
            <a:solidFill>
              <a:srgbClr val="FFC000"/>
            </a:soli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spd="slow"/>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2750" y="90488"/>
            <a:ext cx="6213475" cy="2392362"/>
          </a:xfrm>
        </p:spPr>
        <p:txBody>
          <a:bodyPr>
            <a:normAutofit/>
          </a:bodyPr>
          <a:lstStyle/>
          <a:p>
            <a:pPr algn="l" eaLnBrk="1" hangingPunct="1"/>
            <a:r>
              <a:rPr lang="en-US" sz="4000" smtClean="0"/>
              <a:t>Water vapor is released into the atmosphere through the stomata on the leaves.</a:t>
            </a:r>
          </a:p>
        </p:txBody>
      </p:sp>
      <p:pic>
        <p:nvPicPr>
          <p:cNvPr id="28675" name="Picture 4" descr="C:\Users\admin\AppData\Local\Microsoft\Windows\Temporary Internet Files\Content.IE5\UIAUL69Y\MC900441357[1].png"/>
          <p:cNvPicPr>
            <a:picLocks noChangeAspect="1" noChangeArrowheads="1"/>
          </p:cNvPicPr>
          <p:nvPr/>
        </p:nvPicPr>
        <p:blipFill>
          <a:blip r:embed="rId3" cstate="print"/>
          <a:srcRect/>
          <a:stretch>
            <a:fillRect/>
          </a:stretch>
        </p:blipFill>
        <p:spPr bwMode="auto">
          <a:xfrm>
            <a:off x="6670675" y="152400"/>
            <a:ext cx="2057400" cy="2057400"/>
          </a:xfrm>
          <a:prstGeom prst="rect">
            <a:avLst/>
          </a:prstGeom>
          <a:noFill/>
          <a:ln w="9525">
            <a:noFill/>
            <a:miter lim="800000"/>
            <a:headEnd/>
            <a:tailEnd/>
          </a:ln>
        </p:spPr>
      </p:pic>
      <p:cxnSp>
        <p:nvCxnSpPr>
          <p:cNvPr id="6" name="Curved Connector 5"/>
          <p:cNvCxnSpPr/>
          <p:nvPr/>
        </p:nvCxnSpPr>
        <p:spPr>
          <a:xfrm rot="10800000" flipV="1">
            <a:off x="6911975" y="2216150"/>
            <a:ext cx="381000" cy="342900"/>
          </a:xfrm>
          <a:prstGeom prst="curvedConnector3">
            <a:avLst/>
          </a:prstGeom>
          <a:ln w="3810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7" name="Curved Connector 6"/>
          <p:cNvCxnSpPr/>
          <p:nvPr/>
        </p:nvCxnSpPr>
        <p:spPr>
          <a:xfrm rot="10800000" flipV="1">
            <a:off x="6626225" y="1914525"/>
            <a:ext cx="401638" cy="342900"/>
          </a:xfrm>
          <a:prstGeom prst="curvedConnector3">
            <a:avLst/>
          </a:prstGeom>
          <a:ln w="3810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8" name="Curved Connector 7"/>
          <p:cNvCxnSpPr/>
          <p:nvPr/>
        </p:nvCxnSpPr>
        <p:spPr>
          <a:xfrm rot="10800000" flipV="1">
            <a:off x="6423025" y="1612900"/>
            <a:ext cx="381000" cy="342900"/>
          </a:xfrm>
          <a:prstGeom prst="curvedConnector3">
            <a:avLst>
              <a:gd name="adj1" fmla="val 53077"/>
            </a:avLst>
          </a:prstGeom>
          <a:ln w="38100">
            <a:solidFill>
              <a:srgbClr val="FFC000"/>
            </a:solidFill>
          </a:ln>
        </p:spPr>
        <p:style>
          <a:lnRef idx="1">
            <a:schemeClr val="accent1"/>
          </a:lnRef>
          <a:fillRef idx="0">
            <a:schemeClr val="accent1"/>
          </a:fillRef>
          <a:effectRef idx="0">
            <a:schemeClr val="accent1"/>
          </a:effectRef>
          <a:fontRef idx="minor">
            <a:schemeClr val="tx1"/>
          </a:fontRef>
        </p:style>
      </p:cxnSp>
      <p:grpSp>
        <p:nvGrpSpPr>
          <p:cNvPr id="3" name="Group 12"/>
          <p:cNvGrpSpPr>
            <a:grpSpLocks/>
          </p:cNvGrpSpPr>
          <p:nvPr/>
        </p:nvGrpSpPr>
        <p:grpSpPr bwMode="auto">
          <a:xfrm rot="-1217980">
            <a:off x="1543050" y="4108450"/>
            <a:ext cx="625475" cy="457200"/>
            <a:chOff x="6978162" y="5029200"/>
            <a:chExt cx="625719" cy="457200"/>
          </a:xfrm>
        </p:grpSpPr>
        <p:sp>
          <p:nvSpPr>
            <p:cNvPr id="14" name="Teardrop 13"/>
            <p:cNvSpPr/>
            <p:nvPr/>
          </p:nvSpPr>
          <p:spPr>
            <a:xfrm>
              <a:off x="7046001" y="5004837"/>
              <a:ext cx="458967" cy="457200"/>
            </a:xfrm>
            <a:prstGeom prst="teardrop">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8701" name="TextBox 14"/>
            <p:cNvSpPr txBox="1">
              <a:spLocks noChangeArrowheads="1"/>
            </p:cNvSpPr>
            <p:nvPr/>
          </p:nvSpPr>
          <p:spPr bwMode="auto">
            <a:xfrm>
              <a:off x="6978162" y="5073134"/>
              <a:ext cx="625719" cy="369332"/>
            </a:xfrm>
            <a:prstGeom prst="rect">
              <a:avLst/>
            </a:prstGeom>
            <a:noFill/>
            <a:ln w="9525">
              <a:noFill/>
              <a:miter lim="800000"/>
              <a:headEnd/>
              <a:tailEnd/>
            </a:ln>
          </p:spPr>
          <p:txBody>
            <a:bodyPr>
              <a:spAutoFit/>
            </a:bodyPr>
            <a:lstStyle/>
            <a:p>
              <a:r>
                <a:rPr lang="en-US"/>
                <a:t>H</a:t>
              </a:r>
              <a:r>
                <a:rPr lang="en-US" baseline="-25000"/>
                <a:t>2</a:t>
              </a:r>
              <a:r>
                <a:rPr lang="en-US"/>
                <a:t>0</a:t>
              </a:r>
            </a:p>
          </p:txBody>
        </p:sp>
      </p:grpSp>
      <p:grpSp>
        <p:nvGrpSpPr>
          <p:cNvPr id="4" name="Group 15"/>
          <p:cNvGrpSpPr>
            <a:grpSpLocks/>
          </p:cNvGrpSpPr>
          <p:nvPr/>
        </p:nvGrpSpPr>
        <p:grpSpPr bwMode="auto">
          <a:xfrm rot="-1995554">
            <a:off x="1535113" y="2657475"/>
            <a:ext cx="625475" cy="487363"/>
            <a:chOff x="7617802" y="5149334"/>
            <a:chExt cx="625719" cy="487060"/>
          </a:xfrm>
        </p:grpSpPr>
        <p:sp>
          <p:nvSpPr>
            <p:cNvPr id="17" name="Teardrop 16"/>
            <p:cNvSpPr/>
            <p:nvPr/>
          </p:nvSpPr>
          <p:spPr>
            <a:xfrm>
              <a:off x="7641362" y="5147034"/>
              <a:ext cx="458967" cy="456916"/>
            </a:xfrm>
            <a:prstGeom prst="teardrop">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8699" name="TextBox 17"/>
            <p:cNvSpPr txBox="1">
              <a:spLocks noChangeArrowheads="1"/>
            </p:cNvSpPr>
            <p:nvPr/>
          </p:nvSpPr>
          <p:spPr bwMode="auto">
            <a:xfrm>
              <a:off x="7617802" y="5149334"/>
              <a:ext cx="625719" cy="369332"/>
            </a:xfrm>
            <a:prstGeom prst="rect">
              <a:avLst/>
            </a:prstGeom>
            <a:noFill/>
            <a:ln w="9525">
              <a:noFill/>
              <a:miter lim="800000"/>
              <a:headEnd/>
              <a:tailEnd/>
            </a:ln>
          </p:spPr>
          <p:txBody>
            <a:bodyPr>
              <a:spAutoFit/>
            </a:bodyPr>
            <a:lstStyle/>
            <a:p>
              <a:r>
                <a:rPr lang="en-US"/>
                <a:t>H</a:t>
              </a:r>
              <a:r>
                <a:rPr lang="en-US" baseline="-25000"/>
                <a:t>2</a:t>
              </a:r>
              <a:r>
                <a:rPr lang="en-US"/>
                <a:t>0</a:t>
              </a:r>
            </a:p>
          </p:txBody>
        </p:sp>
      </p:grpSp>
      <p:grpSp>
        <p:nvGrpSpPr>
          <p:cNvPr id="5" name="Group 28"/>
          <p:cNvGrpSpPr>
            <a:grpSpLocks/>
          </p:cNvGrpSpPr>
          <p:nvPr/>
        </p:nvGrpSpPr>
        <p:grpSpPr bwMode="auto">
          <a:xfrm>
            <a:off x="6767513" y="3644900"/>
            <a:ext cx="458787" cy="625475"/>
            <a:chOff x="4905961" y="5364845"/>
            <a:chExt cx="458665" cy="625719"/>
          </a:xfrm>
        </p:grpSpPr>
        <p:sp>
          <p:nvSpPr>
            <p:cNvPr id="20" name="Teardrop 19"/>
            <p:cNvSpPr/>
            <p:nvPr/>
          </p:nvSpPr>
          <p:spPr>
            <a:xfrm>
              <a:off x="4905961" y="5449016"/>
              <a:ext cx="458665" cy="457378"/>
            </a:xfrm>
            <a:prstGeom prst="teardrop">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8697" name="TextBox 20"/>
            <p:cNvSpPr txBox="1">
              <a:spLocks noChangeArrowheads="1"/>
            </p:cNvSpPr>
            <p:nvPr/>
          </p:nvSpPr>
          <p:spPr bwMode="auto">
            <a:xfrm rot="3034071">
              <a:off x="4834157" y="5493039"/>
              <a:ext cx="625719" cy="369332"/>
            </a:xfrm>
            <a:prstGeom prst="rect">
              <a:avLst/>
            </a:prstGeom>
            <a:noFill/>
            <a:ln w="9525">
              <a:noFill/>
              <a:miter lim="800000"/>
              <a:headEnd/>
              <a:tailEnd/>
            </a:ln>
          </p:spPr>
          <p:txBody>
            <a:bodyPr>
              <a:spAutoFit/>
            </a:bodyPr>
            <a:lstStyle/>
            <a:p>
              <a:r>
                <a:rPr lang="en-US"/>
                <a:t>H</a:t>
              </a:r>
              <a:r>
                <a:rPr lang="en-US" baseline="-25000"/>
                <a:t>2</a:t>
              </a:r>
              <a:r>
                <a:rPr lang="en-US"/>
                <a:t>0</a:t>
              </a:r>
            </a:p>
          </p:txBody>
        </p:sp>
      </p:grpSp>
      <p:grpSp>
        <p:nvGrpSpPr>
          <p:cNvPr id="28682" name="Group 29"/>
          <p:cNvGrpSpPr>
            <a:grpSpLocks/>
          </p:cNvGrpSpPr>
          <p:nvPr/>
        </p:nvGrpSpPr>
        <p:grpSpPr bwMode="auto">
          <a:xfrm>
            <a:off x="2514600" y="2260600"/>
            <a:ext cx="3886200" cy="3917950"/>
            <a:chOff x="6344313" y="2357869"/>
            <a:chExt cx="3886200" cy="3917950"/>
          </a:xfrm>
        </p:grpSpPr>
        <p:grpSp>
          <p:nvGrpSpPr>
            <p:cNvPr id="28684" name="Group 4"/>
            <p:cNvGrpSpPr>
              <a:grpSpLocks noChangeAspect="1"/>
            </p:cNvGrpSpPr>
            <p:nvPr/>
          </p:nvGrpSpPr>
          <p:grpSpPr bwMode="auto">
            <a:xfrm>
              <a:off x="6344313" y="2357869"/>
              <a:ext cx="3886200" cy="3917950"/>
              <a:chOff x="1372" y="1485"/>
              <a:chExt cx="2448" cy="2468"/>
            </a:xfrm>
          </p:grpSpPr>
          <p:sp>
            <p:nvSpPr>
              <p:cNvPr id="28688" name="AutoShape 3"/>
              <p:cNvSpPr>
                <a:spLocks noChangeAspect="1" noChangeArrowheads="1" noTextEdit="1"/>
              </p:cNvSpPr>
              <p:nvPr/>
            </p:nvSpPr>
            <p:spPr bwMode="auto">
              <a:xfrm>
                <a:off x="1372" y="1485"/>
                <a:ext cx="2448" cy="2468"/>
              </a:xfrm>
              <a:prstGeom prst="rect">
                <a:avLst/>
              </a:prstGeom>
              <a:noFill/>
              <a:ln w="9525">
                <a:noFill/>
                <a:miter lim="800000"/>
                <a:headEnd/>
                <a:tailEnd/>
              </a:ln>
            </p:spPr>
            <p:txBody>
              <a:bodyPr/>
              <a:lstStyle/>
              <a:p>
                <a:endParaRPr lang="en-US"/>
              </a:p>
            </p:txBody>
          </p:sp>
          <p:sp>
            <p:nvSpPr>
              <p:cNvPr id="28689" name="Rectangle 5"/>
              <p:cNvSpPr>
                <a:spLocks noChangeArrowheads="1"/>
              </p:cNvSpPr>
              <p:nvPr/>
            </p:nvSpPr>
            <p:spPr bwMode="auto">
              <a:xfrm>
                <a:off x="1372" y="2919"/>
                <a:ext cx="1987" cy="1034"/>
              </a:xfrm>
              <a:prstGeom prst="rect">
                <a:avLst/>
              </a:prstGeom>
              <a:solidFill>
                <a:srgbClr val="A8E27C"/>
              </a:solidFill>
              <a:ln w="9525">
                <a:noFill/>
                <a:miter lim="800000"/>
                <a:headEnd/>
                <a:tailEnd/>
              </a:ln>
            </p:spPr>
            <p:txBody>
              <a:bodyPr/>
              <a:lstStyle/>
              <a:p>
                <a:endParaRPr lang="en-US"/>
              </a:p>
            </p:txBody>
          </p:sp>
          <p:sp>
            <p:nvSpPr>
              <p:cNvPr id="28690" name="Rectangle 6"/>
              <p:cNvSpPr>
                <a:spLocks noChangeArrowheads="1"/>
              </p:cNvSpPr>
              <p:nvPr/>
            </p:nvSpPr>
            <p:spPr bwMode="auto">
              <a:xfrm>
                <a:off x="2053" y="1485"/>
                <a:ext cx="1767" cy="1730"/>
              </a:xfrm>
              <a:prstGeom prst="rect">
                <a:avLst/>
              </a:prstGeom>
              <a:solidFill>
                <a:srgbClr val="BCE8D8"/>
              </a:solidFill>
              <a:ln w="9525">
                <a:noFill/>
                <a:miter lim="800000"/>
                <a:headEnd/>
                <a:tailEnd/>
              </a:ln>
            </p:spPr>
            <p:txBody>
              <a:bodyPr/>
              <a:lstStyle/>
              <a:p>
                <a:endParaRPr lang="en-US"/>
              </a:p>
            </p:txBody>
          </p:sp>
          <p:sp>
            <p:nvSpPr>
              <p:cNvPr id="28691" name="Freeform 7"/>
              <p:cNvSpPr>
                <a:spLocks/>
              </p:cNvSpPr>
              <p:nvPr/>
            </p:nvSpPr>
            <p:spPr bwMode="auto">
              <a:xfrm>
                <a:off x="1838" y="1730"/>
                <a:ext cx="1467" cy="1078"/>
              </a:xfrm>
              <a:custGeom>
                <a:avLst/>
                <a:gdLst>
                  <a:gd name="T0" fmla="*/ 1465 w 1467"/>
                  <a:gd name="T1" fmla="*/ 539 h 1078"/>
                  <a:gd name="T2" fmla="*/ 1445 w 1467"/>
                  <a:gd name="T3" fmla="*/ 463 h 1078"/>
                  <a:gd name="T4" fmla="*/ 1411 w 1467"/>
                  <a:gd name="T5" fmla="*/ 395 h 1078"/>
                  <a:gd name="T6" fmla="*/ 1360 w 1467"/>
                  <a:gd name="T7" fmla="*/ 338 h 1078"/>
                  <a:gd name="T8" fmla="*/ 1330 w 1467"/>
                  <a:gd name="T9" fmla="*/ 311 h 1078"/>
                  <a:gd name="T10" fmla="*/ 1330 w 1467"/>
                  <a:gd name="T11" fmla="*/ 304 h 1078"/>
                  <a:gd name="T12" fmla="*/ 1325 w 1467"/>
                  <a:gd name="T13" fmla="*/ 255 h 1078"/>
                  <a:gd name="T14" fmla="*/ 1291 w 1467"/>
                  <a:gd name="T15" fmla="*/ 172 h 1078"/>
                  <a:gd name="T16" fmla="*/ 1230 w 1467"/>
                  <a:gd name="T17" fmla="*/ 110 h 1078"/>
                  <a:gd name="T18" fmla="*/ 1146 w 1467"/>
                  <a:gd name="T19" fmla="*/ 76 h 1078"/>
                  <a:gd name="T20" fmla="*/ 1078 w 1467"/>
                  <a:gd name="T21" fmla="*/ 71 h 1078"/>
                  <a:gd name="T22" fmla="*/ 1036 w 1467"/>
                  <a:gd name="T23" fmla="*/ 81 h 1078"/>
                  <a:gd name="T24" fmla="*/ 997 w 1467"/>
                  <a:gd name="T25" fmla="*/ 96 h 1078"/>
                  <a:gd name="T26" fmla="*/ 963 w 1467"/>
                  <a:gd name="T27" fmla="*/ 118 h 1078"/>
                  <a:gd name="T28" fmla="*/ 938 w 1467"/>
                  <a:gd name="T29" fmla="*/ 110 h 1078"/>
                  <a:gd name="T30" fmla="*/ 916 w 1467"/>
                  <a:gd name="T31" fmla="*/ 76 h 1078"/>
                  <a:gd name="T32" fmla="*/ 884 w 1467"/>
                  <a:gd name="T33" fmla="*/ 52 h 1078"/>
                  <a:gd name="T34" fmla="*/ 845 w 1467"/>
                  <a:gd name="T35" fmla="*/ 39 h 1078"/>
                  <a:gd name="T36" fmla="*/ 803 w 1467"/>
                  <a:gd name="T37" fmla="*/ 39 h 1078"/>
                  <a:gd name="T38" fmla="*/ 764 w 1467"/>
                  <a:gd name="T39" fmla="*/ 52 h 1078"/>
                  <a:gd name="T40" fmla="*/ 732 w 1467"/>
                  <a:gd name="T41" fmla="*/ 76 h 1078"/>
                  <a:gd name="T42" fmla="*/ 708 w 1467"/>
                  <a:gd name="T43" fmla="*/ 108 h 1078"/>
                  <a:gd name="T44" fmla="*/ 676 w 1467"/>
                  <a:gd name="T45" fmla="*/ 101 h 1078"/>
                  <a:gd name="T46" fmla="*/ 617 w 1467"/>
                  <a:gd name="T47" fmla="*/ 52 h 1078"/>
                  <a:gd name="T48" fmla="*/ 548 w 1467"/>
                  <a:gd name="T49" fmla="*/ 20 h 1078"/>
                  <a:gd name="T50" fmla="*/ 473 w 1467"/>
                  <a:gd name="T51" fmla="*/ 3 h 1078"/>
                  <a:gd name="T52" fmla="*/ 365 w 1467"/>
                  <a:gd name="T53" fmla="*/ 7 h 1078"/>
                  <a:gd name="T54" fmla="*/ 240 w 1467"/>
                  <a:gd name="T55" fmla="*/ 59 h 1078"/>
                  <a:gd name="T56" fmla="*/ 147 w 1467"/>
                  <a:gd name="T57" fmla="*/ 152 h 1078"/>
                  <a:gd name="T58" fmla="*/ 95 w 1467"/>
                  <a:gd name="T59" fmla="*/ 277 h 1078"/>
                  <a:gd name="T60" fmla="*/ 90 w 1467"/>
                  <a:gd name="T61" fmla="*/ 385 h 1078"/>
                  <a:gd name="T62" fmla="*/ 107 w 1467"/>
                  <a:gd name="T63" fmla="*/ 456 h 1078"/>
                  <a:gd name="T64" fmla="*/ 95 w 1467"/>
                  <a:gd name="T65" fmla="*/ 500 h 1078"/>
                  <a:gd name="T66" fmla="*/ 51 w 1467"/>
                  <a:gd name="T67" fmla="*/ 529 h 1078"/>
                  <a:gd name="T68" fmla="*/ 19 w 1467"/>
                  <a:gd name="T69" fmla="*/ 569 h 1078"/>
                  <a:gd name="T70" fmla="*/ 2 w 1467"/>
                  <a:gd name="T71" fmla="*/ 618 h 1078"/>
                  <a:gd name="T72" fmla="*/ 2 w 1467"/>
                  <a:gd name="T73" fmla="*/ 677 h 1078"/>
                  <a:gd name="T74" fmla="*/ 27 w 1467"/>
                  <a:gd name="T75" fmla="*/ 733 h 1078"/>
                  <a:gd name="T76" fmla="*/ 71 w 1467"/>
                  <a:gd name="T77" fmla="*/ 777 h 1078"/>
                  <a:gd name="T78" fmla="*/ 127 w 1467"/>
                  <a:gd name="T79" fmla="*/ 802 h 1078"/>
                  <a:gd name="T80" fmla="*/ 174 w 1467"/>
                  <a:gd name="T81" fmla="*/ 804 h 1078"/>
                  <a:gd name="T82" fmla="*/ 203 w 1467"/>
                  <a:gd name="T83" fmla="*/ 797 h 1078"/>
                  <a:gd name="T84" fmla="*/ 227 w 1467"/>
                  <a:gd name="T85" fmla="*/ 838 h 1078"/>
                  <a:gd name="T86" fmla="*/ 274 w 1467"/>
                  <a:gd name="T87" fmla="*/ 922 h 1078"/>
                  <a:gd name="T88" fmla="*/ 345 w 1467"/>
                  <a:gd name="T89" fmla="*/ 983 h 1078"/>
                  <a:gd name="T90" fmla="*/ 436 w 1467"/>
                  <a:gd name="T91" fmla="*/ 1015 h 1078"/>
                  <a:gd name="T92" fmla="*/ 509 w 1467"/>
                  <a:gd name="T93" fmla="*/ 1020 h 1078"/>
                  <a:gd name="T94" fmla="*/ 553 w 1467"/>
                  <a:gd name="T95" fmla="*/ 1010 h 1078"/>
                  <a:gd name="T96" fmla="*/ 595 w 1467"/>
                  <a:gd name="T97" fmla="*/ 995 h 1078"/>
                  <a:gd name="T98" fmla="*/ 634 w 1467"/>
                  <a:gd name="T99" fmla="*/ 976 h 1078"/>
                  <a:gd name="T100" fmla="*/ 676 w 1467"/>
                  <a:gd name="T101" fmla="*/ 988 h 1078"/>
                  <a:gd name="T102" fmla="*/ 732 w 1467"/>
                  <a:gd name="T103" fmla="*/ 1029 h 1078"/>
                  <a:gd name="T104" fmla="*/ 796 w 1467"/>
                  <a:gd name="T105" fmla="*/ 1061 h 1078"/>
                  <a:gd name="T106" fmla="*/ 865 w 1467"/>
                  <a:gd name="T107" fmla="*/ 1076 h 1078"/>
                  <a:gd name="T108" fmla="*/ 945 w 1467"/>
                  <a:gd name="T109" fmla="*/ 1076 h 1078"/>
                  <a:gd name="T110" fmla="*/ 1031 w 1467"/>
                  <a:gd name="T111" fmla="*/ 1051 h 1078"/>
                  <a:gd name="T112" fmla="*/ 1105 w 1467"/>
                  <a:gd name="T113" fmla="*/ 1007 h 1078"/>
                  <a:gd name="T114" fmla="*/ 1166 w 1467"/>
                  <a:gd name="T115" fmla="*/ 946 h 1078"/>
                  <a:gd name="T116" fmla="*/ 1247 w 1467"/>
                  <a:gd name="T117" fmla="*/ 895 h 1078"/>
                  <a:gd name="T118" fmla="*/ 1347 w 1467"/>
                  <a:gd name="T119" fmla="*/ 838 h 1078"/>
                  <a:gd name="T120" fmla="*/ 1421 w 1467"/>
                  <a:gd name="T121" fmla="*/ 750 h 1078"/>
                  <a:gd name="T122" fmla="*/ 1463 w 1467"/>
                  <a:gd name="T123" fmla="*/ 642 h 1078"/>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1467"/>
                  <a:gd name="T187" fmla="*/ 0 h 1078"/>
                  <a:gd name="T188" fmla="*/ 1467 w 1467"/>
                  <a:gd name="T189" fmla="*/ 1078 h 1078"/>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1467" h="1078">
                    <a:moveTo>
                      <a:pt x="1467" y="581"/>
                    </a:moveTo>
                    <a:lnTo>
                      <a:pt x="1465" y="539"/>
                    </a:lnTo>
                    <a:lnTo>
                      <a:pt x="1458" y="500"/>
                    </a:lnTo>
                    <a:lnTo>
                      <a:pt x="1445" y="463"/>
                    </a:lnTo>
                    <a:lnTo>
                      <a:pt x="1431" y="429"/>
                    </a:lnTo>
                    <a:lnTo>
                      <a:pt x="1411" y="395"/>
                    </a:lnTo>
                    <a:lnTo>
                      <a:pt x="1387" y="365"/>
                    </a:lnTo>
                    <a:lnTo>
                      <a:pt x="1360" y="338"/>
                    </a:lnTo>
                    <a:lnTo>
                      <a:pt x="1330" y="314"/>
                    </a:lnTo>
                    <a:lnTo>
                      <a:pt x="1330" y="311"/>
                    </a:lnTo>
                    <a:lnTo>
                      <a:pt x="1330" y="306"/>
                    </a:lnTo>
                    <a:lnTo>
                      <a:pt x="1330" y="304"/>
                    </a:lnTo>
                    <a:lnTo>
                      <a:pt x="1330" y="302"/>
                    </a:lnTo>
                    <a:lnTo>
                      <a:pt x="1325" y="255"/>
                    </a:lnTo>
                    <a:lnTo>
                      <a:pt x="1313" y="211"/>
                    </a:lnTo>
                    <a:lnTo>
                      <a:pt x="1291" y="172"/>
                    </a:lnTo>
                    <a:lnTo>
                      <a:pt x="1264" y="137"/>
                    </a:lnTo>
                    <a:lnTo>
                      <a:pt x="1230" y="110"/>
                    </a:lnTo>
                    <a:lnTo>
                      <a:pt x="1191" y="88"/>
                    </a:lnTo>
                    <a:lnTo>
                      <a:pt x="1146" y="76"/>
                    </a:lnTo>
                    <a:lnTo>
                      <a:pt x="1100" y="71"/>
                    </a:lnTo>
                    <a:lnTo>
                      <a:pt x="1078" y="71"/>
                    </a:lnTo>
                    <a:lnTo>
                      <a:pt x="1056" y="76"/>
                    </a:lnTo>
                    <a:lnTo>
                      <a:pt x="1036" y="81"/>
                    </a:lnTo>
                    <a:lnTo>
                      <a:pt x="1017" y="86"/>
                    </a:lnTo>
                    <a:lnTo>
                      <a:pt x="997" y="96"/>
                    </a:lnTo>
                    <a:lnTo>
                      <a:pt x="980" y="105"/>
                    </a:lnTo>
                    <a:lnTo>
                      <a:pt x="963" y="118"/>
                    </a:lnTo>
                    <a:lnTo>
                      <a:pt x="945" y="130"/>
                    </a:lnTo>
                    <a:lnTo>
                      <a:pt x="938" y="110"/>
                    </a:lnTo>
                    <a:lnTo>
                      <a:pt x="928" y="93"/>
                    </a:lnTo>
                    <a:lnTo>
                      <a:pt x="916" y="76"/>
                    </a:lnTo>
                    <a:lnTo>
                      <a:pt x="901" y="64"/>
                    </a:lnTo>
                    <a:lnTo>
                      <a:pt x="884" y="52"/>
                    </a:lnTo>
                    <a:lnTo>
                      <a:pt x="867" y="44"/>
                    </a:lnTo>
                    <a:lnTo>
                      <a:pt x="845" y="39"/>
                    </a:lnTo>
                    <a:lnTo>
                      <a:pt x="825" y="37"/>
                    </a:lnTo>
                    <a:lnTo>
                      <a:pt x="803" y="39"/>
                    </a:lnTo>
                    <a:lnTo>
                      <a:pt x="784" y="44"/>
                    </a:lnTo>
                    <a:lnTo>
                      <a:pt x="764" y="52"/>
                    </a:lnTo>
                    <a:lnTo>
                      <a:pt x="747" y="61"/>
                    </a:lnTo>
                    <a:lnTo>
                      <a:pt x="732" y="76"/>
                    </a:lnTo>
                    <a:lnTo>
                      <a:pt x="720" y="91"/>
                    </a:lnTo>
                    <a:lnTo>
                      <a:pt x="708" y="108"/>
                    </a:lnTo>
                    <a:lnTo>
                      <a:pt x="700" y="128"/>
                    </a:lnTo>
                    <a:lnTo>
                      <a:pt x="676" y="101"/>
                    </a:lnTo>
                    <a:lnTo>
                      <a:pt x="647" y="74"/>
                    </a:lnTo>
                    <a:lnTo>
                      <a:pt x="617" y="52"/>
                    </a:lnTo>
                    <a:lnTo>
                      <a:pt x="583" y="34"/>
                    </a:lnTo>
                    <a:lnTo>
                      <a:pt x="548" y="20"/>
                    </a:lnTo>
                    <a:lnTo>
                      <a:pt x="512" y="10"/>
                    </a:lnTo>
                    <a:lnTo>
                      <a:pt x="473" y="3"/>
                    </a:lnTo>
                    <a:lnTo>
                      <a:pt x="433" y="0"/>
                    </a:lnTo>
                    <a:lnTo>
                      <a:pt x="365" y="7"/>
                    </a:lnTo>
                    <a:lnTo>
                      <a:pt x="299" y="27"/>
                    </a:lnTo>
                    <a:lnTo>
                      <a:pt x="240" y="59"/>
                    </a:lnTo>
                    <a:lnTo>
                      <a:pt x="188" y="101"/>
                    </a:lnTo>
                    <a:lnTo>
                      <a:pt x="147" y="152"/>
                    </a:lnTo>
                    <a:lnTo>
                      <a:pt x="115" y="211"/>
                    </a:lnTo>
                    <a:lnTo>
                      <a:pt x="95" y="277"/>
                    </a:lnTo>
                    <a:lnTo>
                      <a:pt x="88" y="348"/>
                    </a:lnTo>
                    <a:lnTo>
                      <a:pt x="90" y="385"/>
                    </a:lnTo>
                    <a:lnTo>
                      <a:pt x="98" y="422"/>
                    </a:lnTo>
                    <a:lnTo>
                      <a:pt x="107" y="456"/>
                    </a:lnTo>
                    <a:lnTo>
                      <a:pt x="120" y="490"/>
                    </a:lnTo>
                    <a:lnTo>
                      <a:pt x="95" y="500"/>
                    </a:lnTo>
                    <a:lnTo>
                      <a:pt x="73" y="512"/>
                    </a:lnTo>
                    <a:lnTo>
                      <a:pt x="51" y="529"/>
                    </a:lnTo>
                    <a:lnTo>
                      <a:pt x="34" y="547"/>
                    </a:lnTo>
                    <a:lnTo>
                      <a:pt x="19" y="569"/>
                    </a:lnTo>
                    <a:lnTo>
                      <a:pt x="9" y="593"/>
                    </a:lnTo>
                    <a:lnTo>
                      <a:pt x="2" y="618"/>
                    </a:lnTo>
                    <a:lnTo>
                      <a:pt x="0" y="645"/>
                    </a:lnTo>
                    <a:lnTo>
                      <a:pt x="2" y="677"/>
                    </a:lnTo>
                    <a:lnTo>
                      <a:pt x="12" y="706"/>
                    </a:lnTo>
                    <a:lnTo>
                      <a:pt x="27" y="733"/>
                    </a:lnTo>
                    <a:lnTo>
                      <a:pt x="46" y="757"/>
                    </a:lnTo>
                    <a:lnTo>
                      <a:pt x="71" y="777"/>
                    </a:lnTo>
                    <a:lnTo>
                      <a:pt x="98" y="792"/>
                    </a:lnTo>
                    <a:lnTo>
                      <a:pt x="127" y="802"/>
                    </a:lnTo>
                    <a:lnTo>
                      <a:pt x="159" y="804"/>
                    </a:lnTo>
                    <a:lnTo>
                      <a:pt x="174" y="804"/>
                    </a:lnTo>
                    <a:lnTo>
                      <a:pt x="188" y="802"/>
                    </a:lnTo>
                    <a:lnTo>
                      <a:pt x="203" y="797"/>
                    </a:lnTo>
                    <a:lnTo>
                      <a:pt x="215" y="792"/>
                    </a:lnTo>
                    <a:lnTo>
                      <a:pt x="227" y="838"/>
                    </a:lnTo>
                    <a:lnTo>
                      <a:pt x="247" y="882"/>
                    </a:lnTo>
                    <a:lnTo>
                      <a:pt x="274" y="922"/>
                    </a:lnTo>
                    <a:lnTo>
                      <a:pt x="308" y="953"/>
                    </a:lnTo>
                    <a:lnTo>
                      <a:pt x="345" y="983"/>
                    </a:lnTo>
                    <a:lnTo>
                      <a:pt x="389" y="1002"/>
                    </a:lnTo>
                    <a:lnTo>
                      <a:pt x="436" y="1015"/>
                    </a:lnTo>
                    <a:lnTo>
                      <a:pt x="485" y="1020"/>
                    </a:lnTo>
                    <a:lnTo>
                      <a:pt x="509" y="1020"/>
                    </a:lnTo>
                    <a:lnTo>
                      <a:pt x="531" y="1015"/>
                    </a:lnTo>
                    <a:lnTo>
                      <a:pt x="553" y="1010"/>
                    </a:lnTo>
                    <a:lnTo>
                      <a:pt x="575" y="1005"/>
                    </a:lnTo>
                    <a:lnTo>
                      <a:pt x="595" y="995"/>
                    </a:lnTo>
                    <a:lnTo>
                      <a:pt x="615" y="985"/>
                    </a:lnTo>
                    <a:lnTo>
                      <a:pt x="634" y="976"/>
                    </a:lnTo>
                    <a:lnTo>
                      <a:pt x="651" y="963"/>
                    </a:lnTo>
                    <a:lnTo>
                      <a:pt x="676" y="988"/>
                    </a:lnTo>
                    <a:lnTo>
                      <a:pt x="703" y="1010"/>
                    </a:lnTo>
                    <a:lnTo>
                      <a:pt x="732" y="1029"/>
                    </a:lnTo>
                    <a:lnTo>
                      <a:pt x="762" y="1047"/>
                    </a:lnTo>
                    <a:lnTo>
                      <a:pt x="796" y="1061"/>
                    </a:lnTo>
                    <a:lnTo>
                      <a:pt x="830" y="1071"/>
                    </a:lnTo>
                    <a:lnTo>
                      <a:pt x="865" y="1076"/>
                    </a:lnTo>
                    <a:lnTo>
                      <a:pt x="901" y="1078"/>
                    </a:lnTo>
                    <a:lnTo>
                      <a:pt x="945" y="1076"/>
                    </a:lnTo>
                    <a:lnTo>
                      <a:pt x="990" y="1066"/>
                    </a:lnTo>
                    <a:lnTo>
                      <a:pt x="1031" y="1051"/>
                    </a:lnTo>
                    <a:lnTo>
                      <a:pt x="1070" y="1032"/>
                    </a:lnTo>
                    <a:lnTo>
                      <a:pt x="1105" y="1007"/>
                    </a:lnTo>
                    <a:lnTo>
                      <a:pt x="1137" y="978"/>
                    </a:lnTo>
                    <a:lnTo>
                      <a:pt x="1166" y="946"/>
                    </a:lnTo>
                    <a:lnTo>
                      <a:pt x="1191" y="909"/>
                    </a:lnTo>
                    <a:lnTo>
                      <a:pt x="1247" y="895"/>
                    </a:lnTo>
                    <a:lnTo>
                      <a:pt x="1301" y="870"/>
                    </a:lnTo>
                    <a:lnTo>
                      <a:pt x="1347" y="838"/>
                    </a:lnTo>
                    <a:lnTo>
                      <a:pt x="1389" y="797"/>
                    </a:lnTo>
                    <a:lnTo>
                      <a:pt x="1421" y="750"/>
                    </a:lnTo>
                    <a:lnTo>
                      <a:pt x="1445" y="699"/>
                    </a:lnTo>
                    <a:lnTo>
                      <a:pt x="1463" y="642"/>
                    </a:lnTo>
                    <a:lnTo>
                      <a:pt x="1467" y="581"/>
                    </a:lnTo>
                    <a:close/>
                  </a:path>
                </a:pathLst>
              </a:custGeom>
              <a:solidFill>
                <a:srgbClr val="CCDD68"/>
              </a:solidFill>
              <a:ln w="9525">
                <a:noFill/>
                <a:round/>
                <a:headEnd/>
                <a:tailEnd/>
              </a:ln>
            </p:spPr>
            <p:txBody>
              <a:bodyPr/>
              <a:lstStyle/>
              <a:p>
                <a:endParaRPr lang="en-US"/>
              </a:p>
            </p:txBody>
          </p:sp>
          <p:sp>
            <p:nvSpPr>
              <p:cNvPr id="28692" name="Freeform 8"/>
              <p:cNvSpPr>
                <a:spLocks/>
              </p:cNvSpPr>
              <p:nvPr/>
            </p:nvSpPr>
            <p:spPr bwMode="auto">
              <a:xfrm>
                <a:off x="2416" y="2478"/>
                <a:ext cx="247" cy="710"/>
              </a:xfrm>
              <a:custGeom>
                <a:avLst/>
                <a:gdLst>
                  <a:gd name="T0" fmla="*/ 0 w 247"/>
                  <a:gd name="T1" fmla="*/ 710 h 710"/>
                  <a:gd name="T2" fmla="*/ 247 w 247"/>
                  <a:gd name="T3" fmla="*/ 710 h 710"/>
                  <a:gd name="T4" fmla="*/ 240 w 247"/>
                  <a:gd name="T5" fmla="*/ 615 h 710"/>
                  <a:gd name="T6" fmla="*/ 233 w 247"/>
                  <a:gd name="T7" fmla="*/ 519 h 710"/>
                  <a:gd name="T8" fmla="*/ 230 w 247"/>
                  <a:gd name="T9" fmla="*/ 421 h 710"/>
                  <a:gd name="T10" fmla="*/ 228 w 247"/>
                  <a:gd name="T11" fmla="*/ 321 h 710"/>
                  <a:gd name="T12" fmla="*/ 228 w 247"/>
                  <a:gd name="T13" fmla="*/ 262 h 710"/>
                  <a:gd name="T14" fmla="*/ 230 w 247"/>
                  <a:gd name="T15" fmla="*/ 203 h 710"/>
                  <a:gd name="T16" fmla="*/ 233 w 247"/>
                  <a:gd name="T17" fmla="*/ 147 h 710"/>
                  <a:gd name="T18" fmla="*/ 235 w 247"/>
                  <a:gd name="T19" fmla="*/ 88 h 710"/>
                  <a:gd name="T20" fmla="*/ 208 w 247"/>
                  <a:gd name="T21" fmla="*/ 83 h 710"/>
                  <a:gd name="T22" fmla="*/ 179 w 247"/>
                  <a:gd name="T23" fmla="*/ 76 h 710"/>
                  <a:gd name="T24" fmla="*/ 152 w 247"/>
                  <a:gd name="T25" fmla="*/ 66 h 710"/>
                  <a:gd name="T26" fmla="*/ 127 w 247"/>
                  <a:gd name="T27" fmla="*/ 56 h 710"/>
                  <a:gd name="T28" fmla="*/ 103 w 247"/>
                  <a:gd name="T29" fmla="*/ 44 h 710"/>
                  <a:gd name="T30" fmla="*/ 78 w 247"/>
                  <a:gd name="T31" fmla="*/ 31 h 710"/>
                  <a:gd name="T32" fmla="*/ 54 w 247"/>
                  <a:gd name="T33" fmla="*/ 17 h 710"/>
                  <a:gd name="T34" fmla="*/ 32 w 247"/>
                  <a:gd name="T35" fmla="*/ 0 h 710"/>
                  <a:gd name="T36" fmla="*/ 34 w 247"/>
                  <a:gd name="T37" fmla="*/ 49 h 710"/>
                  <a:gd name="T38" fmla="*/ 37 w 247"/>
                  <a:gd name="T39" fmla="*/ 98 h 710"/>
                  <a:gd name="T40" fmla="*/ 39 w 247"/>
                  <a:gd name="T41" fmla="*/ 149 h 710"/>
                  <a:gd name="T42" fmla="*/ 39 w 247"/>
                  <a:gd name="T43" fmla="*/ 201 h 710"/>
                  <a:gd name="T44" fmla="*/ 37 w 247"/>
                  <a:gd name="T45" fmla="*/ 335 h 710"/>
                  <a:gd name="T46" fmla="*/ 32 w 247"/>
                  <a:gd name="T47" fmla="*/ 465 h 710"/>
                  <a:gd name="T48" fmla="*/ 19 w 247"/>
                  <a:gd name="T49" fmla="*/ 590 h 710"/>
                  <a:gd name="T50" fmla="*/ 0 w 247"/>
                  <a:gd name="T51" fmla="*/ 710 h 710"/>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247"/>
                  <a:gd name="T79" fmla="*/ 0 h 710"/>
                  <a:gd name="T80" fmla="*/ 247 w 247"/>
                  <a:gd name="T81" fmla="*/ 710 h 710"/>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247" h="710">
                    <a:moveTo>
                      <a:pt x="0" y="710"/>
                    </a:moveTo>
                    <a:lnTo>
                      <a:pt x="247" y="710"/>
                    </a:lnTo>
                    <a:lnTo>
                      <a:pt x="240" y="615"/>
                    </a:lnTo>
                    <a:lnTo>
                      <a:pt x="233" y="519"/>
                    </a:lnTo>
                    <a:lnTo>
                      <a:pt x="230" y="421"/>
                    </a:lnTo>
                    <a:lnTo>
                      <a:pt x="228" y="321"/>
                    </a:lnTo>
                    <a:lnTo>
                      <a:pt x="228" y="262"/>
                    </a:lnTo>
                    <a:lnTo>
                      <a:pt x="230" y="203"/>
                    </a:lnTo>
                    <a:lnTo>
                      <a:pt x="233" y="147"/>
                    </a:lnTo>
                    <a:lnTo>
                      <a:pt x="235" y="88"/>
                    </a:lnTo>
                    <a:lnTo>
                      <a:pt x="208" y="83"/>
                    </a:lnTo>
                    <a:lnTo>
                      <a:pt x="179" y="76"/>
                    </a:lnTo>
                    <a:lnTo>
                      <a:pt x="152" y="66"/>
                    </a:lnTo>
                    <a:lnTo>
                      <a:pt x="127" y="56"/>
                    </a:lnTo>
                    <a:lnTo>
                      <a:pt x="103" y="44"/>
                    </a:lnTo>
                    <a:lnTo>
                      <a:pt x="78" y="31"/>
                    </a:lnTo>
                    <a:lnTo>
                      <a:pt x="54" y="17"/>
                    </a:lnTo>
                    <a:lnTo>
                      <a:pt x="32" y="0"/>
                    </a:lnTo>
                    <a:lnTo>
                      <a:pt x="34" y="49"/>
                    </a:lnTo>
                    <a:lnTo>
                      <a:pt x="37" y="98"/>
                    </a:lnTo>
                    <a:lnTo>
                      <a:pt x="39" y="149"/>
                    </a:lnTo>
                    <a:lnTo>
                      <a:pt x="39" y="201"/>
                    </a:lnTo>
                    <a:lnTo>
                      <a:pt x="37" y="335"/>
                    </a:lnTo>
                    <a:lnTo>
                      <a:pt x="32" y="465"/>
                    </a:lnTo>
                    <a:lnTo>
                      <a:pt x="19" y="590"/>
                    </a:lnTo>
                    <a:lnTo>
                      <a:pt x="0" y="710"/>
                    </a:lnTo>
                    <a:close/>
                  </a:path>
                </a:pathLst>
              </a:custGeom>
              <a:solidFill>
                <a:srgbClr val="4C0000"/>
              </a:solidFill>
              <a:ln w="9525">
                <a:noFill/>
                <a:round/>
                <a:headEnd/>
                <a:tailEnd/>
              </a:ln>
            </p:spPr>
            <p:txBody>
              <a:bodyPr/>
              <a:lstStyle/>
              <a:p>
                <a:endParaRPr lang="en-US"/>
              </a:p>
            </p:txBody>
          </p:sp>
          <p:sp>
            <p:nvSpPr>
              <p:cNvPr id="28693" name="Freeform 9"/>
              <p:cNvSpPr>
                <a:spLocks/>
              </p:cNvSpPr>
              <p:nvPr/>
            </p:nvSpPr>
            <p:spPr bwMode="auto">
              <a:xfrm>
                <a:off x="2590" y="2453"/>
                <a:ext cx="22" cy="64"/>
              </a:xfrm>
              <a:custGeom>
                <a:avLst/>
                <a:gdLst>
                  <a:gd name="T0" fmla="*/ 22 w 22"/>
                  <a:gd name="T1" fmla="*/ 64 h 64"/>
                  <a:gd name="T2" fmla="*/ 22 w 22"/>
                  <a:gd name="T3" fmla="*/ 10 h 64"/>
                  <a:gd name="T4" fmla="*/ 17 w 22"/>
                  <a:gd name="T5" fmla="*/ 7 h 64"/>
                  <a:gd name="T6" fmla="*/ 12 w 22"/>
                  <a:gd name="T7" fmla="*/ 5 h 64"/>
                  <a:gd name="T8" fmla="*/ 5 w 22"/>
                  <a:gd name="T9" fmla="*/ 3 h 64"/>
                  <a:gd name="T10" fmla="*/ 0 w 22"/>
                  <a:gd name="T11" fmla="*/ 0 h 64"/>
                  <a:gd name="T12" fmla="*/ 0 w 22"/>
                  <a:gd name="T13" fmla="*/ 56 h 64"/>
                  <a:gd name="T14" fmla="*/ 5 w 22"/>
                  <a:gd name="T15" fmla="*/ 59 h 64"/>
                  <a:gd name="T16" fmla="*/ 12 w 22"/>
                  <a:gd name="T17" fmla="*/ 59 h 64"/>
                  <a:gd name="T18" fmla="*/ 17 w 22"/>
                  <a:gd name="T19" fmla="*/ 61 h 64"/>
                  <a:gd name="T20" fmla="*/ 22 w 22"/>
                  <a:gd name="T21" fmla="*/ 64 h 64"/>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2"/>
                  <a:gd name="T34" fmla="*/ 0 h 64"/>
                  <a:gd name="T35" fmla="*/ 22 w 22"/>
                  <a:gd name="T36" fmla="*/ 64 h 64"/>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2" h="64">
                    <a:moveTo>
                      <a:pt x="22" y="64"/>
                    </a:moveTo>
                    <a:lnTo>
                      <a:pt x="22" y="10"/>
                    </a:lnTo>
                    <a:lnTo>
                      <a:pt x="17" y="7"/>
                    </a:lnTo>
                    <a:lnTo>
                      <a:pt x="12" y="5"/>
                    </a:lnTo>
                    <a:lnTo>
                      <a:pt x="5" y="3"/>
                    </a:lnTo>
                    <a:lnTo>
                      <a:pt x="0" y="0"/>
                    </a:lnTo>
                    <a:lnTo>
                      <a:pt x="0" y="56"/>
                    </a:lnTo>
                    <a:lnTo>
                      <a:pt x="5" y="59"/>
                    </a:lnTo>
                    <a:lnTo>
                      <a:pt x="12" y="59"/>
                    </a:lnTo>
                    <a:lnTo>
                      <a:pt x="17" y="61"/>
                    </a:lnTo>
                    <a:lnTo>
                      <a:pt x="22" y="64"/>
                    </a:lnTo>
                    <a:close/>
                  </a:path>
                </a:pathLst>
              </a:custGeom>
              <a:solidFill>
                <a:srgbClr val="000000"/>
              </a:solidFill>
              <a:ln w="9525">
                <a:noFill/>
                <a:round/>
                <a:headEnd/>
                <a:tailEnd/>
              </a:ln>
            </p:spPr>
            <p:txBody>
              <a:bodyPr/>
              <a:lstStyle/>
              <a:p>
                <a:endParaRPr lang="en-US"/>
              </a:p>
            </p:txBody>
          </p:sp>
          <p:sp>
            <p:nvSpPr>
              <p:cNvPr id="28694" name="Freeform 10"/>
              <p:cNvSpPr>
                <a:spLocks/>
              </p:cNvSpPr>
              <p:nvPr/>
            </p:nvSpPr>
            <p:spPr bwMode="auto">
              <a:xfrm>
                <a:off x="1585" y="1654"/>
                <a:ext cx="2088" cy="2152"/>
              </a:xfrm>
              <a:custGeom>
                <a:avLst/>
                <a:gdLst>
                  <a:gd name="T0" fmla="*/ 1206 w 2088"/>
                  <a:gd name="T1" fmla="*/ 1127 h 2152"/>
                  <a:gd name="T2" fmla="*/ 1774 w 2088"/>
                  <a:gd name="T3" fmla="*/ 730 h 2152"/>
                  <a:gd name="T4" fmla="*/ 1583 w 2088"/>
                  <a:gd name="T5" fmla="*/ 147 h 2152"/>
                  <a:gd name="T6" fmla="*/ 1235 w 2088"/>
                  <a:gd name="T7" fmla="*/ 83 h 2152"/>
                  <a:gd name="T8" fmla="*/ 1000 w 2088"/>
                  <a:gd name="T9" fmla="*/ 108 h 2152"/>
                  <a:gd name="T10" fmla="*/ 912 w 2088"/>
                  <a:gd name="T11" fmla="*/ 103 h 2152"/>
                  <a:gd name="T12" fmla="*/ 1142 w 2088"/>
                  <a:gd name="T13" fmla="*/ 88 h 2152"/>
                  <a:gd name="T14" fmla="*/ 1348 w 2088"/>
                  <a:gd name="T15" fmla="*/ 130 h 2152"/>
                  <a:gd name="T16" fmla="*/ 1608 w 2088"/>
                  <a:gd name="T17" fmla="*/ 348 h 2152"/>
                  <a:gd name="T18" fmla="*/ 1674 w 2088"/>
                  <a:gd name="T19" fmla="*/ 806 h 2152"/>
                  <a:gd name="T20" fmla="*/ 1206 w 2088"/>
                  <a:gd name="T21" fmla="*/ 1076 h 2152"/>
                  <a:gd name="T22" fmla="*/ 1118 w 2088"/>
                  <a:gd name="T23" fmla="*/ 836 h 2152"/>
                  <a:gd name="T24" fmla="*/ 1088 w 2088"/>
                  <a:gd name="T25" fmla="*/ 939 h 2152"/>
                  <a:gd name="T26" fmla="*/ 946 w 2088"/>
                  <a:gd name="T27" fmla="*/ 897 h 2152"/>
                  <a:gd name="T28" fmla="*/ 939 w 2088"/>
                  <a:gd name="T29" fmla="*/ 760 h 2152"/>
                  <a:gd name="T30" fmla="*/ 804 w 2088"/>
                  <a:gd name="T31" fmla="*/ 1020 h 2152"/>
                  <a:gd name="T32" fmla="*/ 476 w 2088"/>
                  <a:gd name="T33" fmla="*/ 802 h 2152"/>
                  <a:gd name="T34" fmla="*/ 370 w 2088"/>
                  <a:gd name="T35" fmla="*/ 571 h 2152"/>
                  <a:gd name="T36" fmla="*/ 549 w 2088"/>
                  <a:gd name="T37" fmla="*/ 113 h 2152"/>
                  <a:gd name="T38" fmla="*/ 373 w 2088"/>
                  <a:gd name="T39" fmla="*/ 436 h 2152"/>
                  <a:gd name="T40" fmla="*/ 333 w 2088"/>
                  <a:gd name="T41" fmla="*/ 799 h 2152"/>
                  <a:gd name="T42" fmla="*/ 691 w 2088"/>
                  <a:gd name="T43" fmla="*/ 1054 h 2152"/>
                  <a:gd name="T44" fmla="*/ 860 w 2088"/>
                  <a:gd name="T45" fmla="*/ 1458 h 2152"/>
                  <a:gd name="T46" fmla="*/ 713 w 2088"/>
                  <a:gd name="T47" fmla="*/ 1662 h 2152"/>
                  <a:gd name="T48" fmla="*/ 196 w 2088"/>
                  <a:gd name="T49" fmla="*/ 1699 h 2152"/>
                  <a:gd name="T50" fmla="*/ 135 w 2088"/>
                  <a:gd name="T51" fmla="*/ 1723 h 2152"/>
                  <a:gd name="T52" fmla="*/ 191 w 2088"/>
                  <a:gd name="T53" fmla="*/ 1755 h 2152"/>
                  <a:gd name="T54" fmla="*/ 71 w 2088"/>
                  <a:gd name="T55" fmla="*/ 1907 h 2152"/>
                  <a:gd name="T56" fmla="*/ 235 w 2088"/>
                  <a:gd name="T57" fmla="*/ 1909 h 2152"/>
                  <a:gd name="T58" fmla="*/ 485 w 2088"/>
                  <a:gd name="T59" fmla="*/ 1694 h 2152"/>
                  <a:gd name="T60" fmla="*/ 635 w 2088"/>
                  <a:gd name="T61" fmla="*/ 1770 h 2152"/>
                  <a:gd name="T62" fmla="*/ 451 w 2088"/>
                  <a:gd name="T63" fmla="*/ 1799 h 2152"/>
                  <a:gd name="T64" fmla="*/ 321 w 2088"/>
                  <a:gd name="T65" fmla="*/ 1990 h 2152"/>
                  <a:gd name="T66" fmla="*/ 561 w 2088"/>
                  <a:gd name="T67" fmla="*/ 2091 h 2152"/>
                  <a:gd name="T68" fmla="*/ 458 w 2088"/>
                  <a:gd name="T69" fmla="*/ 1912 h 2152"/>
                  <a:gd name="T70" fmla="*/ 767 w 2088"/>
                  <a:gd name="T71" fmla="*/ 1760 h 2152"/>
                  <a:gd name="T72" fmla="*/ 860 w 2088"/>
                  <a:gd name="T73" fmla="*/ 1760 h 2152"/>
                  <a:gd name="T74" fmla="*/ 897 w 2088"/>
                  <a:gd name="T75" fmla="*/ 1848 h 2152"/>
                  <a:gd name="T76" fmla="*/ 975 w 2088"/>
                  <a:gd name="T77" fmla="*/ 1669 h 2152"/>
                  <a:gd name="T78" fmla="*/ 1032 w 2088"/>
                  <a:gd name="T79" fmla="*/ 1610 h 2152"/>
                  <a:gd name="T80" fmla="*/ 914 w 2088"/>
                  <a:gd name="T81" fmla="*/ 1966 h 2152"/>
                  <a:gd name="T82" fmla="*/ 686 w 2088"/>
                  <a:gd name="T83" fmla="*/ 1966 h 2152"/>
                  <a:gd name="T84" fmla="*/ 912 w 2088"/>
                  <a:gd name="T85" fmla="*/ 2113 h 2152"/>
                  <a:gd name="T86" fmla="*/ 1091 w 2088"/>
                  <a:gd name="T87" fmla="*/ 1895 h 2152"/>
                  <a:gd name="T88" fmla="*/ 1130 w 2088"/>
                  <a:gd name="T89" fmla="*/ 2025 h 2152"/>
                  <a:gd name="T90" fmla="*/ 1218 w 2088"/>
                  <a:gd name="T91" fmla="*/ 1887 h 2152"/>
                  <a:gd name="T92" fmla="*/ 1140 w 2088"/>
                  <a:gd name="T93" fmla="*/ 1676 h 2152"/>
                  <a:gd name="T94" fmla="*/ 1316 w 2088"/>
                  <a:gd name="T95" fmla="*/ 2025 h 2152"/>
                  <a:gd name="T96" fmla="*/ 1417 w 2088"/>
                  <a:gd name="T97" fmla="*/ 1995 h 2152"/>
                  <a:gd name="T98" fmla="*/ 1461 w 2088"/>
                  <a:gd name="T99" fmla="*/ 1958 h 2152"/>
                  <a:gd name="T100" fmla="*/ 1414 w 2088"/>
                  <a:gd name="T101" fmla="*/ 1848 h 2152"/>
                  <a:gd name="T102" fmla="*/ 1252 w 2088"/>
                  <a:gd name="T103" fmla="*/ 1760 h 2152"/>
                  <a:gd name="T104" fmla="*/ 1483 w 2088"/>
                  <a:gd name="T105" fmla="*/ 1752 h 2152"/>
                  <a:gd name="T106" fmla="*/ 1534 w 2088"/>
                  <a:gd name="T107" fmla="*/ 1931 h 2152"/>
                  <a:gd name="T108" fmla="*/ 1686 w 2088"/>
                  <a:gd name="T109" fmla="*/ 1853 h 2152"/>
                  <a:gd name="T110" fmla="*/ 1880 w 2088"/>
                  <a:gd name="T111" fmla="*/ 2071 h 2152"/>
                  <a:gd name="T112" fmla="*/ 1943 w 2088"/>
                  <a:gd name="T113" fmla="*/ 1672 h 2152"/>
                  <a:gd name="T114" fmla="*/ 1720 w 2088"/>
                  <a:gd name="T115" fmla="*/ 1809 h 2152"/>
                  <a:gd name="T116" fmla="*/ 1659 w 2088"/>
                  <a:gd name="T117" fmla="*/ 1745 h 2152"/>
                  <a:gd name="T118" fmla="*/ 1466 w 2088"/>
                  <a:gd name="T119" fmla="*/ 1699 h 2152"/>
                  <a:gd name="T120" fmla="*/ 1162 w 2088"/>
                  <a:gd name="T121" fmla="*/ 1551 h 2152"/>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2088"/>
                  <a:gd name="T184" fmla="*/ 0 h 2152"/>
                  <a:gd name="T185" fmla="*/ 2088 w 2088"/>
                  <a:gd name="T186" fmla="*/ 2152 h 2152"/>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2088" h="2152">
                    <a:moveTo>
                      <a:pt x="2088" y="1458"/>
                    </a:moveTo>
                    <a:lnTo>
                      <a:pt x="1149" y="1458"/>
                    </a:lnTo>
                    <a:lnTo>
                      <a:pt x="1142" y="1373"/>
                    </a:lnTo>
                    <a:lnTo>
                      <a:pt x="1137" y="1287"/>
                    </a:lnTo>
                    <a:lnTo>
                      <a:pt x="1135" y="1203"/>
                    </a:lnTo>
                    <a:lnTo>
                      <a:pt x="1132" y="1120"/>
                    </a:lnTo>
                    <a:lnTo>
                      <a:pt x="1142" y="1123"/>
                    </a:lnTo>
                    <a:lnTo>
                      <a:pt x="1152" y="1123"/>
                    </a:lnTo>
                    <a:lnTo>
                      <a:pt x="1159" y="1125"/>
                    </a:lnTo>
                    <a:lnTo>
                      <a:pt x="1169" y="1125"/>
                    </a:lnTo>
                    <a:lnTo>
                      <a:pt x="1179" y="1127"/>
                    </a:lnTo>
                    <a:lnTo>
                      <a:pt x="1189" y="1127"/>
                    </a:lnTo>
                    <a:lnTo>
                      <a:pt x="1196" y="1127"/>
                    </a:lnTo>
                    <a:lnTo>
                      <a:pt x="1206" y="1127"/>
                    </a:lnTo>
                    <a:lnTo>
                      <a:pt x="1252" y="1125"/>
                    </a:lnTo>
                    <a:lnTo>
                      <a:pt x="1296" y="1115"/>
                    </a:lnTo>
                    <a:lnTo>
                      <a:pt x="1338" y="1101"/>
                    </a:lnTo>
                    <a:lnTo>
                      <a:pt x="1380" y="1081"/>
                    </a:lnTo>
                    <a:lnTo>
                      <a:pt x="1417" y="1056"/>
                    </a:lnTo>
                    <a:lnTo>
                      <a:pt x="1451" y="1027"/>
                    </a:lnTo>
                    <a:lnTo>
                      <a:pt x="1483" y="993"/>
                    </a:lnTo>
                    <a:lnTo>
                      <a:pt x="1510" y="956"/>
                    </a:lnTo>
                    <a:lnTo>
                      <a:pt x="1571" y="939"/>
                    </a:lnTo>
                    <a:lnTo>
                      <a:pt x="1625" y="912"/>
                    </a:lnTo>
                    <a:lnTo>
                      <a:pt x="1674" y="878"/>
                    </a:lnTo>
                    <a:lnTo>
                      <a:pt x="1716" y="833"/>
                    </a:lnTo>
                    <a:lnTo>
                      <a:pt x="1750" y="784"/>
                    </a:lnTo>
                    <a:lnTo>
                      <a:pt x="1774" y="730"/>
                    </a:lnTo>
                    <a:lnTo>
                      <a:pt x="1791" y="672"/>
                    </a:lnTo>
                    <a:lnTo>
                      <a:pt x="1796" y="608"/>
                    </a:lnTo>
                    <a:lnTo>
                      <a:pt x="1794" y="566"/>
                    </a:lnTo>
                    <a:lnTo>
                      <a:pt x="1787" y="527"/>
                    </a:lnTo>
                    <a:lnTo>
                      <a:pt x="1777" y="488"/>
                    </a:lnTo>
                    <a:lnTo>
                      <a:pt x="1762" y="451"/>
                    </a:lnTo>
                    <a:lnTo>
                      <a:pt x="1742" y="417"/>
                    </a:lnTo>
                    <a:lnTo>
                      <a:pt x="1718" y="382"/>
                    </a:lnTo>
                    <a:lnTo>
                      <a:pt x="1691" y="353"/>
                    </a:lnTo>
                    <a:lnTo>
                      <a:pt x="1659" y="326"/>
                    </a:lnTo>
                    <a:lnTo>
                      <a:pt x="1654" y="275"/>
                    </a:lnTo>
                    <a:lnTo>
                      <a:pt x="1640" y="228"/>
                    </a:lnTo>
                    <a:lnTo>
                      <a:pt x="1615" y="184"/>
                    </a:lnTo>
                    <a:lnTo>
                      <a:pt x="1583" y="147"/>
                    </a:lnTo>
                    <a:lnTo>
                      <a:pt x="1546" y="115"/>
                    </a:lnTo>
                    <a:lnTo>
                      <a:pt x="1502" y="91"/>
                    </a:lnTo>
                    <a:lnTo>
                      <a:pt x="1456" y="76"/>
                    </a:lnTo>
                    <a:lnTo>
                      <a:pt x="1404" y="71"/>
                    </a:lnTo>
                    <a:lnTo>
                      <a:pt x="1385" y="71"/>
                    </a:lnTo>
                    <a:lnTo>
                      <a:pt x="1365" y="74"/>
                    </a:lnTo>
                    <a:lnTo>
                      <a:pt x="1348" y="79"/>
                    </a:lnTo>
                    <a:lnTo>
                      <a:pt x="1328" y="81"/>
                    </a:lnTo>
                    <a:lnTo>
                      <a:pt x="1311" y="88"/>
                    </a:lnTo>
                    <a:lnTo>
                      <a:pt x="1294" y="96"/>
                    </a:lnTo>
                    <a:lnTo>
                      <a:pt x="1277" y="105"/>
                    </a:lnTo>
                    <a:lnTo>
                      <a:pt x="1260" y="115"/>
                    </a:lnTo>
                    <a:lnTo>
                      <a:pt x="1247" y="98"/>
                    </a:lnTo>
                    <a:lnTo>
                      <a:pt x="1235" y="83"/>
                    </a:lnTo>
                    <a:lnTo>
                      <a:pt x="1221" y="69"/>
                    </a:lnTo>
                    <a:lnTo>
                      <a:pt x="1203" y="56"/>
                    </a:lnTo>
                    <a:lnTo>
                      <a:pt x="1186" y="49"/>
                    </a:lnTo>
                    <a:lnTo>
                      <a:pt x="1167" y="42"/>
                    </a:lnTo>
                    <a:lnTo>
                      <a:pt x="1147" y="39"/>
                    </a:lnTo>
                    <a:lnTo>
                      <a:pt x="1125" y="37"/>
                    </a:lnTo>
                    <a:lnTo>
                      <a:pt x="1108" y="39"/>
                    </a:lnTo>
                    <a:lnTo>
                      <a:pt x="1088" y="42"/>
                    </a:lnTo>
                    <a:lnTo>
                      <a:pt x="1071" y="47"/>
                    </a:lnTo>
                    <a:lnTo>
                      <a:pt x="1054" y="56"/>
                    </a:lnTo>
                    <a:lnTo>
                      <a:pt x="1039" y="66"/>
                    </a:lnTo>
                    <a:lnTo>
                      <a:pt x="1024" y="79"/>
                    </a:lnTo>
                    <a:lnTo>
                      <a:pt x="1012" y="93"/>
                    </a:lnTo>
                    <a:lnTo>
                      <a:pt x="1000" y="108"/>
                    </a:lnTo>
                    <a:lnTo>
                      <a:pt x="975" y="86"/>
                    </a:lnTo>
                    <a:lnTo>
                      <a:pt x="949" y="66"/>
                    </a:lnTo>
                    <a:lnTo>
                      <a:pt x="919" y="47"/>
                    </a:lnTo>
                    <a:lnTo>
                      <a:pt x="890" y="32"/>
                    </a:lnTo>
                    <a:lnTo>
                      <a:pt x="860" y="20"/>
                    </a:lnTo>
                    <a:lnTo>
                      <a:pt x="828" y="10"/>
                    </a:lnTo>
                    <a:lnTo>
                      <a:pt x="794" y="5"/>
                    </a:lnTo>
                    <a:lnTo>
                      <a:pt x="762" y="0"/>
                    </a:lnTo>
                    <a:lnTo>
                      <a:pt x="762" y="52"/>
                    </a:lnTo>
                    <a:lnTo>
                      <a:pt x="794" y="56"/>
                    </a:lnTo>
                    <a:lnTo>
                      <a:pt x="826" y="64"/>
                    </a:lnTo>
                    <a:lnTo>
                      <a:pt x="855" y="74"/>
                    </a:lnTo>
                    <a:lnTo>
                      <a:pt x="885" y="86"/>
                    </a:lnTo>
                    <a:lnTo>
                      <a:pt x="912" y="103"/>
                    </a:lnTo>
                    <a:lnTo>
                      <a:pt x="939" y="123"/>
                    </a:lnTo>
                    <a:lnTo>
                      <a:pt x="963" y="142"/>
                    </a:lnTo>
                    <a:lnTo>
                      <a:pt x="985" y="167"/>
                    </a:lnTo>
                    <a:lnTo>
                      <a:pt x="1015" y="204"/>
                    </a:lnTo>
                    <a:lnTo>
                      <a:pt x="1029" y="159"/>
                    </a:lnTo>
                    <a:lnTo>
                      <a:pt x="1037" y="145"/>
                    </a:lnTo>
                    <a:lnTo>
                      <a:pt x="1044" y="130"/>
                    </a:lnTo>
                    <a:lnTo>
                      <a:pt x="1054" y="118"/>
                    </a:lnTo>
                    <a:lnTo>
                      <a:pt x="1066" y="105"/>
                    </a:lnTo>
                    <a:lnTo>
                      <a:pt x="1081" y="98"/>
                    </a:lnTo>
                    <a:lnTo>
                      <a:pt x="1096" y="91"/>
                    </a:lnTo>
                    <a:lnTo>
                      <a:pt x="1110" y="88"/>
                    </a:lnTo>
                    <a:lnTo>
                      <a:pt x="1125" y="86"/>
                    </a:lnTo>
                    <a:lnTo>
                      <a:pt x="1142" y="88"/>
                    </a:lnTo>
                    <a:lnTo>
                      <a:pt x="1159" y="91"/>
                    </a:lnTo>
                    <a:lnTo>
                      <a:pt x="1174" y="98"/>
                    </a:lnTo>
                    <a:lnTo>
                      <a:pt x="1189" y="108"/>
                    </a:lnTo>
                    <a:lnTo>
                      <a:pt x="1201" y="118"/>
                    </a:lnTo>
                    <a:lnTo>
                      <a:pt x="1211" y="132"/>
                    </a:lnTo>
                    <a:lnTo>
                      <a:pt x="1221" y="145"/>
                    </a:lnTo>
                    <a:lnTo>
                      <a:pt x="1225" y="162"/>
                    </a:lnTo>
                    <a:lnTo>
                      <a:pt x="1238" y="201"/>
                    </a:lnTo>
                    <a:lnTo>
                      <a:pt x="1267" y="174"/>
                    </a:lnTo>
                    <a:lnTo>
                      <a:pt x="1282" y="162"/>
                    </a:lnTo>
                    <a:lnTo>
                      <a:pt x="1296" y="152"/>
                    </a:lnTo>
                    <a:lnTo>
                      <a:pt x="1314" y="142"/>
                    </a:lnTo>
                    <a:lnTo>
                      <a:pt x="1331" y="135"/>
                    </a:lnTo>
                    <a:lnTo>
                      <a:pt x="1348" y="130"/>
                    </a:lnTo>
                    <a:lnTo>
                      <a:pt x="1368" y="125"/>
                    </a:lnTo>
                    <a:lnTo>
                      <a:pt x="1385" y="123"/>
                    </a:lnTo>
                    <a:lnTo>
                      <a:pt x="1404" y="123"/>
                    </a:lnTo>
                    <a:lnTo>
                      <a:pt x="1446" y="128"/>
                    </a:lnTo>
                    <a:lnTo>
                      <a:pt x="1485" y="140"/>
                    </a:lnTo>
                    <a:lnTo>
                      <a:pt x="1519" y="157"/>
                    </a:lnTo>
                    <a:lnTo>
                      <a:pt x="1549" y="181"/>
                    </a:lnTo>
                    <a:lnTo>
                      <a:pt x="1576" y="213"/>
                    </a:lnTo>
                    <a:lnTo>
                      <a:pt x="1593" y="248"/>
                    </a:lnTo>
                    <a:lnTo>
                      <a:pt x="1605" y="287"/>
                    </a:lnTo>
                    <a:lnTo>
                      <a:pt x="1610" y="329"/>
                    </a:lnTo>
                    <a:lnTo>
                      <a:pt x="1608" y="333"/>
                    </a:lnTo>
                    <a:lnTo>
                      <a:pt x="1608" y="341"/>
                    </a:lnTo>
                    <a:lnTo>
                      <a:pt x="1608" y="348"/>
                    </a:lnTo>
                    <a:lnTo>
                      <a:pt x="1608" y="351"/>
                    </a:lnTo>
                    <a:lnTo>
                      <a:pt x="1620" y="358"/>
                    </a:lnTo>
                    <a:lnTo>
                      <a:pt x="1647" y="382"/>
                    </a:lnTo>
                    <a:lnTo>
                      <a:pt x="1674" y="407"/>
                    </a:lnTo>
                    <a:lnTo>
                      <a:pt x="1696" y="436"/>
                    </a:lnTo>
                    <a:lnTo>
                      <a:pt x="1713" y="468"/>
                    </a:lnTo>
                    <a:lnTo>
                      <a:pt x="1728" y="500"/>
                    </a:lnTo>
                    <a:lnTo>
                      <a:pt x="1738" y="537"/>
                    </a:lnTo>
                    <a:lnTo>
                      <a:pt x="1745" y="571"/>
                    </a:lnTo>
                    <a:lnTo>
                      <a:pt x="1747" y="608"/>
                    </a:lnTo>
                    <a:lnTo>
                      <a:pt x="1742" y="662"/>
                    </a:lnTo>
                    <a:lnTo>
                      <a:pt x="1728" y="716"/>
                    </a:lnTo>
                    <a:lnTo>
                      <a:pt x="1706" y="762"/>
                    </a:lnTo>
                    <a:lnTo>
                      <a:pt x="1674" y="806"/>
                    </a:lnTo>
                    <a:lnTo>
                      <a:pt x="1637" y="843"/>
                    </a:lnTo>
                    <a:lnTo>
                      <a:pt x="1593" y="873"/>
                    </a:lnTo>
                    <a:lnTo>
                      <a:pt x="1544" y="895"/>
                    </a:lnTo>
                    <a:lnTo>
                      <a:pt x="1490" y="909"/>
                    </a:lnTo>
                    <a:lnTo>
                      <a:pt x="1478" y="912"/>
                    </a:lnTo>
                    <a:lnTo>
                      <a:pt x="1470" y="922"/>
                    </a:lnTo>
                    <a:lnTo>
                      <a:pt x="1448" y="956"/>
                    </a:lnTo>
                    <a:lnTo>
                      <a:pt x="1421" y="985"/>
                    </a:lnTo>
                    <a:lnTo>
                      <a:pt x="1392" y="1012"/>
                    </a:lnTo>
                    <a:lnTo>
                      <a:pt x="1360" y="1034"/>
                    </a:lnTo>
                    <a:lnTo>
                      <a:pt x="1323" y="1052"/>
                    </a:lnTo>
                    <a:lnTo>
                      <a:pt x="1287" y="1066"/>
                    </a:lnTo>
                    <a:lnTo>
                      <a:pt x="1247" y="1074"/>
                    </a:lnTo>
                    <a:lnTo>
                      <a:pt x="1206" y="1076"/>
                    </a:lnTo>
                    <a:lnTo>
                      <a:pt x="1196" y="1076"/>
                    </a:lnTo>
                    <a:lnTo>
                      <a:pt x="1189" y="1076"/>
                    </a:lnTo>
                    <a:lnTo>
                      <a:pt x="1179" y="1076"/>
                    </a:lnTo>
                    <a:lnTo>
                      <a:pt x="1169" y="1074"/>
                    </a:lnTo>
                    <a:lnTo>
                      <a:pt x="1159" y="1074"/>
                    </a:lnTo>
                    <a:lnTo>
                      <a:pt x="1152" y="1071"/>
                    </a:lnTo>
                    <a:lnTo>
                      <a:pt x="1142" y="1071"/>
                    </a:lnTo>
                    <a:lnTo>
                      <a:pt x="1132" y="1069"/>
                    </a:lnTo>
                    <a:lnTo>
                      <a:pt x="1132" y="1020"/>
                    </a:lnTo>
                    <a:lnTo>
                      <a:pt x="1135" y="971"/>
                    </a:lnTo>
                    <a:lnTo>
                      <a:pt x="1137" y="919"/>
                    </a:lnTo>
                    <a:lnTo>
                      <a:pt x="1140" y="863"/>
                    </a:lnTo>
                    <a:lnTo>
                      <a:pt x="1142" y="841"/>
                    </a:lnTo>
                    <a:lnTo>
                      <a:pt x="1118" y="836"/>
                    </a:lnTo>
                    <a:lnTo>
                      <a:pt x="1105" y="833"/>
                    </a:lnTo>
                    <a:lnTo>
                      <a:pt x="1096" y="831"/>
                    </a:lnTo>
                    <a:lnTo>
                      <a:pt x="1083" y="828"/>
                    </a:lnTo>
                    <a:lnTo>
                      <a:pt x="1073" y="826"/>
                    </a:lnTo>
                    <a:lnTo>
                      <a:pt x="1061" y="821"/>
                    </a:lnTo>
                    <a:lnTo>
                      <a:pt x="1049" y="819"/>
                    </a:lnTo>
                    <a:lnTo>
                      <a:pt x="1039" y="814"/>
                    </a:lnTo>
                    <a:lnTo>
                      <a:pt x="1027" y="809"/>
                    </a:lnTo>
                    <a:lnTo>
                      <a:pt x="1027" y="863"/>
                    </a:lnTo>
                    <a:lnTo>
                      <a:pt x="1044" y="868"/>
                    </a:lnTo>
                    <a:lnTo>
                      <a:pt x="1059" y="873"/>
                    </a:lnTo>
                    <a:lnTo>
                      <a:pt x="1073" y="878"/>
                    </a:lnTo>
                    <a:lnTo>
                      <a:pt x="1091" y="882"/>
                    </a:lnTo>
                    <a:lnTo>
                      <a:pt x="1088" y="939"/>
                    </a:lnTo>
                    <a:lnTo>
                      <a:pt x="1086" y="993"/>
                    </a:lnTo>
                    <a:lnTo>
                      <a:pt x="1083" y="1047"/>
                    </a:lnTo>
                    <a:lnTo>
                      <a:pt x="1083" y="1096"/>
                    </a:lnTo>
                    <a:lnTo>
                      <a:pt x="1083" y="1184"/>
                    </a:lnTo>
                    <a:lnTo>
                      <a:pt x="1088" y="1275"/>
                    </a:lnTo>
                    <a:lnTo>
                      <a:pt x="1093" y="1365"/>
                    </a:lnTo>
                    <a:lnTo>
                      <a:pt x="1100" y="1458"/>
                    </a:lnTo>
                    <a:lnTo>
                      <a:pt x="912" y="1458"/>
                    </a:lnTo>
                    <a:lnTo>
                      <a:pt x="926" y="1353"/>
                    </a:lnTo>
                    <a:lnTo>
                      <a:pt x="939" y="1238"/>
                    </a:lnTo>
                    <a:lnTo>
                      <a:pt x="944" y="1113"/>
                    </a:lnTo>
                    <a:lnTo>
                      <a:pt x="946" y="973"/>
                    </a:lnTo>
                    <a:lnTo>
                      <a:pt x="946" y="936"/>
                    </a:lnTo>
                    <a:lnTo>
                      <a:pt x="946" y="897"/>
                    </a:lnTo>
                    <a:lnTo>
                      <a:pt x="946" y="860"/>
                    </a:lnTo>
                    <a:lnTo>
                      <a:pt x="944" y="824"/>
                    </a:lnTo>
                    <a:lnTo>
                      <a:pt x="958" y="833"/>
                    </a:lnTo>
                    <a:lnTo>
                      <a:pt x="973" y="841"/>
                    </a:lnTo>
                    <a:lnTo>
                      <a:pt x="988" y="848"/>
                    </a:lnTo>
                    <a:lnTo>
                      <a:pt x="1005" y="855"/>
                    </a:lnTo>
                    <a:lnTo>
                      <a:pt x="1005" y="799"/>
                    </a:lnTo>
                    <a:lnTo>
                      <a:pt x="995" y="794"/>
                    </a:lnTo>
                    <a:lnTo>
                      <a:pt x="985" y="789"/>
                    </a:lnTo>
                    <a:lnTo>
                      <a:pt x="975" y="784"/>
                    </a:lnTo>
                    <a:lnTo>
                      <a:pt x="966" y="777"/>
                    </a:lnTo>
                    <a:lnTo>
                      <a:pt x="958" y="772"/>
                    </a:lnTo>
                    <a:lnTo>
                      <a:pt x="949" y="765"/>
                    </a:lnTo>
                    <a:lnTo>
                      <a:pt x="939" y="760"/>
                    </a:lnTo>
                    <a:lnTo>
                      <a:pt x="931" y="753"/>
                    </a:lnTo>
                    <a:lnTo>
                      <a:pt x="885" y="716"/>
                    </a:lnTo>
                    <a:lnTo>
                      <a:pt x="890" y="775"/>
                    </a:lnTo>
                    <a:lnTo>
                      <a:pt x="892" y="831"/>
                    </a:lnTo>
                    <a:lnTo>
                      <a:pt x="895" y="885"/>
                    </a:lnTo>
                    <a:lnTo>
                      <a:pt x="895" y="941"/>
                    </a:lnTo>
                    <a:lnTo>
                      <a:pt x="895" y="995"/>
                    </a:lnTo>
                    <a:lnTo>
                      <a:pt x="882" y="1000"/>
                    </a:lnTo>
                    <a:lnTo>
                      <a:pt x="870" y="1005"/>
                    </a:lnTo>
                    <a:lnTo>
                      <a:pt x="858" y="1010"/>
                    </a:lnTo>
                    <a:lnTo>
                      <a:pt x="843" y="1012"/>
                    </a:lnTo>
                    <a:lnTo>
                      <a:pt x="831" y="1015"/>
                    </a:lnTo>
                    <a:lnTo>
                      <a:pt x="816" y="1017"/>
                    </a:lnTo>
                    <a:lnTo>
                      <a:pt x="804" y="1020"/>
                    </a:lnTo>
                    <a:lnTo>
                      <a:pt x="789" y="1020"/>
                    </a:lnTo>
                    <a:lnTo>
                      <a:pt x="745" y="1015"/>
                    </a:lnTo>
                    <a:lnTo>
                      <a:pt x="701" y="1005"/>
                    </a:lnTo>
                    <a:lnTo>
                      <a:pt x="662" y="985"/>
                    </a:lnTo>
                    <a:lnTo>
                      <a:pt x="628" y="961"/>
                    </a:lnTo>
                    <a:lnTo>
                      <a:pt x="598" y="931"/>
                    </a:lnTo>
                    <a:lnTo>
                      <a:pt x="574" y="895"/>
                    </a:lnTo>
                    <a:lnTo>
                      <a:pt x="556" y="855"/>
                    </a:lnTo>
                    <a:lnTo>
                      <a:pt x="544" y="814"/>
                    </a:lnTo>
                    <a:lnTo>
                      <a:pt x="539" y="782"/>
                    </a:lnTo>
                    <a:lnTo>
                      <a:pt x="510" y="794"/>
                    </a:lnTo>
                    <a:lnTo>
                      <a:pt x="498" y="797"/>
                    </a:lnTo>
                    <a:lnTo>
                      <a:pt x="488" y="799"/>
                    </a:lnTo>
                    <a:lnTo>
                      <a:pt x="476" y="802"/>
                    </a:lnTo>
                    <a:lnTo>
                      <a:pt x="463" y="802"/>
                    </a:lnTo>
                    <a:lnTo>
                      <a:pt x="436" y="799"/>
                    </a:lnTo>
                    <a:lnTo>
                      <a:pt x="412" y="792"/>
                    </a:lnTo>
                    <a:lnTo>
                      <a:pt x="387" y="779"/>
                    </a:lnTo>
                    <a:lnTo>
                      <a:pt x="368" y="762"/>
                    </a:lnTo>
                    <a:lnTo>
                      <a:pt x="351" y="743"/>
                    </a:lnTo>
                    <a:lnTo>
                      <a:pt x="338" y="721"/>
                    </a:lnTo>
                    <a:lnTo>
                      <a:pt x="331" y="696"/>
                    </a:lnTo>
                    <a:lnTo>
                      <a:pt x="329" y="669"/>
                    </a:lnTo>
                    <a:lnTo>
                      <a:pt x="331" y="647"/>
                    </a:lnTo>
                    <a:lnTo>
                      <a:pt x="336" y="625"/>
                    </a:lnTo>
                    <a:lnTo>
                      <a:pt x="346" y="605"/>
                    </a:lnTo>
                    <a:lnTo>
                      <a:pt x="358" y="588"/>
                    </a:lnTo>
                    <a:lnTo>
                      <a:pt x="370" y="571"/>
                    </a:lnTo>
                    <a:lnTo>
                      <a:pt x="387" y="559"/>
                    </a:lnTo>
                    <a:lnTo>
                      <a:pt x="407" y="549"/>
                    </a:lnTo>
                    <a:lnTo>
                      <a:pt x="429" y="542"/>
                    </a:lnTo>
                    <a:lnTo>
                      <a:pt x="458" y="534"/>
                    </a:lnTo>
                    <a:lnTo>
                      <a:pt x="446" y="505"/>
                    </a:lnTo>
                    <a:lnTo>
                      <a:pt x="434" y="473"/>
                    </a:lnTo>
                    <a:lnTo>
                      <a:pt x="424" y="441"/>
                    </a:lnTo>
                    <a:lnTo>
                      <a:pt x="419" y="407"/>
                    </a:lnTo>
                    <a:lnTo>
                      <a:pt x="417" y="373"/>
                    </a:lnTo>
                    <a:lnTo>
                      <a:pt x="422" y="309"/>
                    </a:lnTo>
                    <a:lnTo>
                      <a:pt x="441" y="253"/>
                    </a:lnTo>
                    <a:lnTo>
                      <a:pt x="468" y="199"/>
                    </a:lnTo>
                    <a:lnTo>
                      <a:pt x="505" y="152"/>
                    </a:lnTo>
                    <a:lnTo>
                      <a:pt x="549" y="113"/>
                    </a:lnTo>
                    <a:lnTo>
                      <a:pt x="603" y="81"/>
                    </a:lnTo>
                    <a:lnTo>
                      <a:pt x="659" y="61"/>
                    </a:lnTo>
                    <a:lnTo>
                      <a:pt x="721" y="52"/>
                    </a:lnTo>
                    <a:lnTo>
                      <a:pt x="721" y="0"/>
                    </a:lnTo>
                    <a:lnTo>
                      <a:pt x="650" y="10"/>
                    </a:lnTo>
                    <a:lnTo>
                      <a:pt x="583" y="34"/>
                    </a:lnTo>
                    <a:lnTo>
                      <a:pt x="522" y="69"/>
                    </a:lnTo>
                    <a:lnTo>
                      <a:pt x="471" y="115"/>
                    </a:lnTo>
                    <a:lnTo>
                      <a:pt x="427" y="169"/>
                    </a:lnTo>
                    <a:lnTo>
                      <a:pt x="392" y="230"/>
                    </a:lnTo>
                    <a:lnTo>
                      <a:pt x="373" y="299"/>
                    </a:lnTo>
                    <a:lnTo>
                      <a:pt x="365" y="373"/>
                    </a:lnTo>
                    <a:lnTo>
                      <a:pt x="368" y="404"/>
                    </a:lnTo>
                    <a:lnTo>
                      <a:pt x="373" y="436"/>
                    </a:lnTo>
                    <a:lnTo>
                      <a:pt x="380" y="468"/>
                    </a:lnTo>
                    <a:lnTo>
                      <a:pt x="390" y="500"/>
                    </a:lnTo>
                    <a:lnTo>
                      <a:pt x="365" y="512"/>
                    </a:lnTo>
                    <a:lnTo>
                      <a:pt x="346" y="529"/>
                    </a:lnTo>
                    <a:lnTo>
                      <a:pt x="326" y="547"/>
                    </a:lnTo>
                    <a:lnTo>
                      <a:pt x="309" y="569"/>
                    </a:lnTo>
                    <a:lnTo>
                      <a:pt x="297" y="591"/>
                    </a:lnTo>
                    <a:lnTo>
                      <a:pt x="287" y="615"/>
                    </a:lnTo>
                    <a:lnTo>
                      <a:pt x="282" y="642"/>
                    </a:lnTo>
                    <a:lnTo>
                      <a:pt x="280" y="669"/>
                    </a:lnTo>
                    <a:lnTo>
                      <a:pt x="284" y="706"/>
                    </a:lnTo>
                    <a:lnTo>
                      <a:pt x="294" y="740"/>
                    </a:lnTo>
                    <a:lnTo>
                      <a:pt x="311" y="772"/>
                    </a:lnTo>
                    <a:lnTo>
                      <a:pt x="333" y="799"/>
                    </a:lnTo>
                    <a:lnTo>
                      <a:pt x="360" y="821"/>
                    </a:lnTo>
                    <a:lnTo>
                      <a:pt x="392" y="838"/>
                    </a:lnTo>
                    <a:lnTo>
                      <a:pt x="427" y="848"/>
                    </a:lnTo>
                    <a:lnTo>
                      <a:pt x="463" y="853"/>
                    </a:lnTo>
                    <a:lnTo>
                      <a:pt x="473" y="853"/>
                    </a:lnTo>
                    <a:lnTo>
                      <a:pt x="483" y="853"/>
                    </a:lnTo>
                    <a:lnTo>
                      <a:pt x="490" y="853"/>
                    </a:lnTo>
                    <a:lnTo>
                      <a:pt x="500" y="851"/>
                    </a:lnTo>
                    <a:lnTo>
                      <a:pt x="517" y="897"/>
                    </a:lnTo>
                    <a:lnTo>
                      <a:pt x="539" y="939"/>
                    </a:lnTo>
                    <a:lnTo>
                      <a:pt x="571" y="976"/>
                    </a:lnTo>
                    <a:lnTo>
                      <a:pt x="605" y="1007"/>
                    </a:lnTo>
                    <a:lnTo>
                      <a:pt x="647" y="1034"/>
                    </a:lnTo>
                    <a:lnTo>
                      <a:pt x="691" y="1054"/>
                    </a:lnTo>
                    <a:lnTo>
                      <a:pt x="738" y="1066"/>
                    </a:lnTo>
                    <a:lnTo>
                      <a:pt x="789" y="1071"/>
                    </a:lnTo>
                    <a:lnTo>
                      <a:pt x="804" y="1071"/>
                    </a:lnTo>
                    <a:lnTo>
                      <a:pt x="816" y="1069"/>
                    </a:lnTo>
                    <a:lnTo>
                      <a:pt x="831" y="1069"/>
                    </a:lnTo>
                    <a:lnTo>
                      <a:pt x="843" y="1066"/>
                    </a:lnTo>
                    <a:lnTo>
                      <a:pt x="858" y="1061"/>
                    </a:lnTo>
                    <a:lnTo>
                      <a:pt x="870" y="1059"/>
                    </a:lnTo>
                    <a:lnTo>
                      <a:pt x="882" y="1054"/>
                    </a:lnTo>
                    <a:lnTo>
                      <a:pt x="895" y="1049"/>
                    </a:lnTo>
                    <a:lnTo>
                      <a:pt x="892" y="1164"/>
                    </a:lnTo>
                    <a:lnTo>
                      <a:pt x="885" y="1272"/>
                    </a:lnTo>
                    <a:lnTo>
                      <a:pt x="873" y="1368"/>
                    </a:lnTo>
                    <a:lnTo>
                      <a:pt x="860" y="1458"/>
                    </a:lnTo>
                    <a:lnTo>
                      <a:pt x="8" y="1458"/>
                    </a:lnTo>
                    <a:lnTo>
                      <a:pt x="8" y="1507"/>
                    </a:lnTo>
                    <a:lnTo>
                      <a:pt x="850" y="1507"/>
                    </a:lnTo>
                    <a:lnTo>
                      <a:pt x="848" y="1525"/>
                    </a:lnTo>
                    <a:lnTo>
                      <a:pt x="843" y="1539"/>
                    </a:lnTo>
                    <a:lnTo>
                      <a:pt x="841" y="1554"/>
                    </a:lnTo>
                    <a:lnTo>
                      <a:pt x="836" y="1569"/>
                    </a:lnTo>
                    <a:lnTo>
                      <a:pt x="826" y="1601"/>
                    </a:lnTo>
                    <a:lnTo>
                      <a:pt x="811" y="1627"/>
                    </a:lnTo>
                    <a:lnTo>
                      <a:pt x="797" y="1657"/>
                    </a:lnTo>
                    <a:lnTo>
                      <a:pt x="777" y="1681"/>
                    </a:lnTo>
                    <a:lnTo>
                      <a:pt x="777" y="1679"/>
                    </a:lnTo>
                    <a:lnTo>
                      <a:pt x="745" y="1669"/>
                    </a:lnTo>
                    <a:lnTo>
                      <a:pt x="713" y="1662"/>
                    </a:lnTo>
                    <a:lnTo>
                      <a:pt x="681" y="1657"/>
                    </a:lnTo>
                    <a:lnTo>
                      <a:pt x="647" y="1652"/>
                    </a:lnTo>
                    <a:lnTo>
                      <a:pt x="615" y="1647"/>
                    </a:lnTo>
                    <a:lnTo>
                      <a:pt x="581" y="1645"/>
                    </a:lnTo>
                    <a:lnTo>
                      <a:pt x="549" y="1642"/>
                    </a:lnTo>
                    <a:lnTo>
                      <a:pt x="515" y="1642"/>
                    </a:lnTo>
                    <a:lnTo>
                      <a:pt x="473" y="1642"/>
                    </a:lnTo>
                    <a:lnTo>
                      <a:pt x="431" y="1645"/>
                    </a:lnTo>
                    <a:lnTo>
                      <a:pt x="392" y="1650"/>
                    </a:lnTo>
                    <a:lnTo>
                      <a:pt x="353" y="1657"/>
                    </a:lnTo>
                    <a:lnTo>
                      <a:pt x="311" y="1664"/>
                    </a:lnTo>
                    <a:lnTo>
                      <a:pt x="272" y="1674"/>
                    </a:lnTo>
                    <a:lnTo>
                      <a:pt x="235" y="1686"/>
                    </a:lnTo>
                    <a:lnTo>
                      <a:pt x="196" y="1699"/>
                    </a:lnTo>
                    <a:lnTo>
                      <a:pt x="186" y="1686"/>
                    </a:lnTo>
                    <a:lnTo>
                      <a:pt x="177" y="1674"/>
                    </a:lnTo>
                    <a:lnTo>
                      <a:pt x="164" y="1664"/>
                    </a:lnTo>
                    <a:lnTo>
                      <a:pt x="152" y="1654"/>
                    </a:lnTo>
                    <a:lnTo>
                      <a:pt x="140" y="1645"/>
                    </a:lnTo>
                    <a:lnTo>
                      <a:pt x="128" y="1637"/>
                    </a:lnTo>
                    <a:lnTo>
                      <a:pt x="113" y="1630"/>
                    </a:lnTo>
                    <a:lnTo>
                      <a:pt x="98" y="1625"/>
                    </a:lnTo>
                    <a:lnTo>
                      <a:pt x="84" y="1674"/>
                    </a:lnTo>
                    <a:lnTo>
                      <a:pt x="101" y="1681"/>
                    </a:lnTo>
                    <a:lnTo>
                      <a:pt x="118" y="1691"/>
                    </a:lnTo>
                    <a:lnTo>
                      <a:pt x="133" y="1703"/>
                    </a:lnTo>
                    <a:lnTo>
                      <a:pt x="147" y="1718"/>
                    </a:lnTo>
                    <a:lnTo>
                      <a:pt x="135" y="1723"/>
                    </a:lnTo>
                    <a:lnTo>
                      <a:pt x="123" y="1730"/>
                    </a:lnTo>
                    <a:lnTo>
                      <a:pt x="108" y="1735"/>
                    </a:lnTo>
                    <a:lnTo>
                      <a:pt x="96" y="1743"/>
                    </a:lnTo>
                    <a:lnTo>
                      <a:pt x="84" y="1748"/>
                    </a:lnTo>
                    <a:lnTo>
                      <a:pt x="71" y="1755"/>
                    </a:lnTo>
                    <a:lnTo>
                      <a:pt x="57" y="1760"/>
                    </a:lnTo>
                    <a:lnTo>
                      <a:pt x="44" y="1767"/>
                    </a:lnTo>
                    <a:lnTo>
                      <a:pt x="71" y="1811"/>
                    </a:lnTo>
                    <a:lnTo>
                      <a:pt x="91" y="1801"/>
                    </a:lnTo>
                    <a:lnTo>
                      <a:pt x="110" y="1792"/>
                    </a:lnTo>
                    <a:lnTo>
                      <a:pt x="130" y="1782"/>
                    </a:lnTo>
                    <a:lnTo>
                      <a:pt x="150" y="1772"/>
                    </a:lnTo>
                    <a:lnTo>
                      <a:pt x="169" y="1765"/>
                    </a:lnTo>
                    <a:lnTo>
                      <a:pt x="191" y="1755"/>
                    </a:lnTo>
                    <a:lnTo>
                      <a:pt x="211" y="1748"/>
                    </a:lnTo>
                    <a:lnTo>
                      <a:pt x="231" y="1740"/>
                    </a:lnTo>
                    <a:lnTo>
                      <a:pt x="235" y="1757"/>
                    </a:lnTo>
                    <a:lnTo>
                      <a:pt x="238" y="1772"/>
                    </a:lnTo>
                    <a:lnTo>
                      <a:pt x="238" y="1789"/>
                    </a:lnTo>
                    <a:lnTo>
                      <a:pt x="238" y="1806"/>
                    </a:lnTo>
                    <a:lnTo>
                      <a:pt x="231" y="1831"/>
                    </a:lnTo>
                    <a:lnTo>
                      <a:pt x="216" y="1853"/>
                    </a:lnTo>
                    <a:lnTo>
                      <a:pt x="199" y="1873"/>
                    </a:lnTo>
                    <a:lnTo>
                      <a:pt x="177" y="1890"/>
                    </a:lnTo>
                    <a:lnTo>
                      <a:pt x="155" y="1900"/>
                    </a:lnTo>
                    <a:lnTo>
                      <a:pt x="128" y="1907"/>
                    </a:lnTo>
                    <a:lnTo>
                      <a:pt x="101" y="1909"/>
                    </a:lnTo>
                    <a:lnTo>
                      <a:pt x="71" y="1907"/>
                    </a:lnTo>
                    <a:lnTo>
                      <a:pt x="59" y="1904"/>
                    </a:lnTo>
                    <a:lnTo>
                      <a:pt x="47" y="1900"/>
                    </a:lnTo>
                    <a:lnTo>
                      <a:pt x="37" y="1895"/>
                    </a:lnTo>
                    <a:lnTo>
                      <a:pt x="25" y="1890"/>
                    </a:lnTo>
                    <a:lnTo>
                      <a:pt x="0" y="1934"/>
                    </a:lnTo>
                    <a:lnTo>
                      <a:pt x="15" y="1941"/>
                    </a:lnTo>
                    <a:lnTo>
                      <a:pt x="30" y="1949"/>
                    </a:lnTo>
                    <a:lnTo>
                      <a:pt x="44" y="1953"/>
                    </a:lnTo>
                    <a:lnTo>
                      <a:pt x="61" y="1958"/>
                    </a:lnTo>
                    <a:lnTo>
                      <a:pt x="101" y="1961"/>
                    </a:lnTo>
                    <a:lnTo>
                      <a:pt x="137" y="1958"/>
                    </a:lnTo>
                    <a:lnTo>
                      <a:pt x="174" y="1949"/>
                    </a:lnTo>
                    <a:lnTo>
                      <a:pt x="206" y="1931"/>
                    </a:lnTo>
                    <a:lnTo>
                      <a:pt x="235" y="1909"/>
                    </a:lnTo>
                    <a:lnTo>
                      <a:pt x="257" y="1882"/>
                    </a:lnTo>
                    <a:lnTo>
                      <a:pt x="277" y="1850"/>
                    </a:lnTo>
                    <a:lnTo>
                      <a:pt x="287" y="1816"/>
                    </a:lnTo>
                    <a:lnTo>
                      <a:pt x="289" y="1794"/>
                    </a:lnTo>
                    <a:lnTo>
                      <a:pt x="289" y="1770"/>
                    </a:lnTo>
                    <a:lnTo>
                      <a:pt x="287" y="1748"/>
                    </a:lnTo>
                    <a:lnTo>
                      <a:pt x="280" y="1726"/>
                    </a:lnTo>
                    <a:lnTo>
                      <a:pt x="309" y="1718"/>
                    </a:lnTo>
                    <a:lnTo>
                      <a:pt x="336" y="1711"/>
                    </a:lnTo>
                    <a:lnTo>
                      <a:pt x="365" y="1706"/>
                    </a:lnTo>
                    <a:lnTo>
                      <a:pt x="395" y="1701"/>
                    </a:lnTo>
                    <a:lnTo>
                      <a:pt x="424" y="1699"/>
                    </a:lnTo>
                    <a:lnTo>
                      <a:pt x="454" y="1696"/>
                    </a:lnTo>
                    <a:lnTo>
                      <a:pt x="485" y="1694"/>
                    </a:lnTo>
                    <a:lnTo>
                      <a:pt x="515" y="1694"/>
                    </a:lnTo>
                    <a:lnTo>
                      <a:pt x="542" y="1694"/>
                    </a:lnTo>
                    <a:lnTo>
                      <a:pt x="571" y="1696"/>
                    </a:lnTo>
                    <a:lnTo>
                      <a:pt x="598" y="1699"/>
                    </a:lnTo>
                    <a:lnTo>
                      <a:pt x="625" y="1701"/>
                    </a:lnTo>
                    <a:lnTo>
                      <a:pt x="654" y="1703"/>
                    </a:lnTo>
                    <a:lnTo>
                      <a:pt x="681" y="1708"/>
                    </a:lnTo>
                    <a:lnTo>
                      <a:pt x="708" y="1716"/>
                    </a:lnTo>
                    <a:lnTo>
                      <a:pt x="735" y="1721"/>
                    </a:lnTo>
                    <a:lnTo>
                      <a:pt x="718" y="1733"/>
                    </a:lnTo>
                    <a:lnTo>
                      <a:pt x="699" y="1745"/>
                    </a:lnTo>
                    <a:lnTo>
                      <a:pt x="679" y="1755"/>
                    </a:lnTo>
                    <a:lnTo>
                      <a:pt x="657" y="1765"/>
                    </a:lnTo>
                    <a:lnTo>
                      <a:pt x="635" y="1770"/>
                    </a:lnTo>
                    <a:lnTo>
                      <a:pt x="613" y="1775"/>
                    </a:lnTo>
                    <a:lnTo>
                      <a:pt x="591" y="1779"/>
                    </a:lnTo>
                    <a:lnTo>
                      <a:pt x="566" y="1779"/>
                    </a:lnTo>
                    <a:lnTo>
                      <a:pt x="552" y="1779"/>
                    </a:lnTo>
                    <a:lnTo>
                      <a:pt x="537" y="1782"/>
                    </a:lnTo>
                    <a:lnTo>
                      <a:pt x="522" y="1782"/>
                    </a:lnTo>
                    <a:lnTo>
                      <a:pt x="507" y="1784"/>
                    </a:lnTo>
                    <a:lnTo>
                      <a:pt x="493" y="1787"/>
                    </a:lnTo>
                    <a:lnTo>
                      <a:pt x="480" y="1792"/>
                    </a:lnTo>
                    <a:lnTo>
                      <a:pt x="466" y="1794"/>
                    </a:lnTo>
                    <a:lnTo>
                      <a:pt x="454" y="1799"/>
                    </a:lnTo>
                    <a:lnTo>
                      <a:pt x="451" y="1797"/>
                    </a:lnTo>
                    <a:lnTo>
                      <a:pt x="451" y="1799"/>
                    </a:lnTo>
                    <a:lnTo>
                      <a:pt x="449" y="1801"/>
                    </a:lnTo>
                    <a:lnTo>
                      <a:pt x="409" y="1821"/>
                    </a:lnTo>
                    <a:lnTo>
                      <a:pt x="373" y="1846"/>
                    </a:lnTo>
                    <a:lnTo>
                      <a:pt x="338" y="1875"/>
                    </a:lnTo>
                    <a:lnTo>
                      <a:pt x="311" y="1909"/>
                    </a:lnTo>
                    <a:lnTo>
                      <a:pt x="287" y="1946"/>
                    </a:lnTo>
                    <a:lnTo>
                      <a:pt x="270" y="1988"/>
                    </a:lnTo>
                    <a:lnTo>
                      <a:pt x="255" y="2032"/>
                    </a:lnTo>
                    <a:lnTo>
                      <a:pt x="250" y="2078"/>
                    </a:lnTo>
                    <a:lnTo>
                      <a:pt x="299" y="2081"/>
                    </a:lnTo>
                    <a:lnTo>
                      <a:pt x="302" y="2049"/>
                    </a:lnTo>
                    <a:lnTo>
                      <a:pt x="309" y="2020"/>
                    </a:lnTo>
                    <a:lnTo>
                      <a:pt x="321" y="1990"/>
                    </a:lnTo>
                    <a:lnTo>
                      <a:pt x="333" y="1963"/>
                    </a:lnTo>
                    <a:lnTo>
                      <a:pt x="351" y="1939"/>
                    </a:lnTo>
                    <a:lnTo>
                      <a:pt x="370" y="1917"/>
                    </a:lnTo>
                    <a:lnTo>
                      <a:pt x="390" y="1897"/>
                    </a:lnTo>
                    <a:lnTo>
                      <a:pt x="414" y="1877"/>
                    </a:lnTo>
                    <a:lnTo>
                      <a:pt x="409" y="1912"/>
                    </a:lnTo>
                    <a:lnTo>
                      <a:pt x="412" y="1944"/>
                    </a:lnTo>
                    <a:lnTo>
                      <a:pt x="419" y="1975"/>
                    </a:lnTo>
                    <a:lnTo>
                      <a:pt x="434" y="2007"/>
                    </a:lnTo>
                    <a:lnTo>
                      <a:pt x="454" y="2032"/>
                    </a:lnTo>
                    <a:lnTo>
                      <a:pt x="476" y="2054"/>
                    </a:lnTo>
                    <a:lnTo>
                      <a:pt x="500" y="2071"/>
                    </a:lnTo>
                    <a:lnTo>
                      <a:pt x="529" y="2083"/>
                    </a:lnTo>
                    <a:lnTo>
                      <a:pt x="561" y="2091"/>
                    </a:lnTo>
                    <a:lnTo>
                      <a:pt x="593" y="2093"/>
                    </a:lnTo>
                    <a:lnTo>
                      <a:pt x="625" y="2088"/>
                    </a:lnTo>
                    <a:lnTo>
                      <a:pt x="657" y="2081"/>
                    </a:lnTo>
                    <a:lnTo>
                      <a:pt x="640" y="2032"/>
                    </a:lnTo>
                    <a:lnTo>
                      <a:pt x="618" y="2039"/>
                    </a:lnTo>
                    <a:lnTo>
                      <a:pt x="593" y="2042"/>
                    </a:lnTo>
                    <a:lnTo>
                      <a:pt x="571" y="2039"/>
                    </a:lnTo>
                    <a:lnTo>
                      <a:pt x="549" y="2034"/>
                    </a:lnTo>
                    <a:lnTo>
                      <a:pt x="527" y="2027"/>
                    </a:lnTo>
                    <a:lnTo>
                      <a:pt x="507" y="2015"/>
                    </a:lnTo>
                    <a:lnTo>
                      <a:pt x="493" y="2000"/>
                    </a:lnTo>
                    <a:lnTo>
                      <a:pt x="478" y="1980"/>
                    </a:lnTo>
                    <a:lnTo>
                      <a:pt x="463" y="1949"/>
                    </a:lnTo>
                    <a:lnTo>
                      <a:pt x="458" y="1912"/>
                    </a:lnTo>
                    <a:lnTo>
                      <a:pt x="466" y="1877"/>
                    </a:lnTo>
                    <a:lnTo>
                      <a:pt x="483" y="1843"/>
                    </a:lnTo>
                    <a:lnTo>
                      <a:pt x="493" y="1841"/>
                    </a:lnTo>
                    <a:lnTo>
                      <a:pt x="503" y="1836"/>
                    </a:lnTo>
                    <a:lnTo>
                      <a:pt x="512" y="1833"/>
                    </a:lnTo>
                    <a:lnTo>
                      <a:pt x="522" y="1831"/>
                    </a:lnTo>
                    <a:lnTo>
                      <a:pt x="534" y="1831"/>
                    </a:lnTo>
                    <a:lnTo>
                      <a:pt x="544" y="1828"/>
                    </a:lnTo>
                    <a:lnTo>
                      <a:pt x="556" y="1828"/>
                    </a:lnTo>
                    <a:lnTo>
                      <a:pt x="566" y="1828"/>
                    </a:lnTo>
                    <a:lnTo>
                      <a:pt x="623" y="1824"/>
                    </a:lnTo>
                    <a:lnTo>
                      <a:pt x="674" y="1811"/>
                    </a:lnTo>
                    <a:lnTo>
                      <a:pt x="723" y="1789"/>
                    </a:lnTo>
                    <a:lnTo>
                      <a:pt x="767" y="1760"/>
                    </a:lnTo>
                    <a:lnTo>
                      <a:pt x="806" y="1726"/>
                    </a:lnTo>
                    <a:lnTo>
                      <a:pt x="841" y="1684"/>
                    </a:lnTo>
                    <a:lnTo>
                      <a:pt x="865" y="1635"/>
                    </a:lnTo>
                    <a:lnTo>
                      <a:pt x="885" y="1581"/>
                    </a:lnTo>
                    <a:lnTo>
                      <a:pt x="890" y="1564"/>
                    </a:lnTo>
                    <a:lnTo>
                      <a:pt x="895" y="1547"/>
                    </a:lnTo>
                    <a:lnTo>
                      <a:pt x="897" y="1527"/>
                    </a:lnTo>
                    <a:lnTo>
                      <a:pt x="902" y="1507"/>
                    </a:lnTo>
                    <a:lnTo>
                      <a:pt x="958" y="1507"/>
                    </a:lnTo>
                    <a:lnTo>
                      <a:pt x="953" y="1564"/>
                    </a:lnTo>
                    <a:lnTo>
                      <a:pt x="939" y="1618"/>
                    </a:lnTo>
                    <a:lnTo>
                      <a:pt x="919" y="1669"/>
                    </a:lnTo>
                    <a:lnTo>
                      <a:pt x="892" y="1716"/>
                    </a:lnTo>
                    <a:lnTo>
                      <a:pt x="860" y="1760"/>
                    </a:lnTo>
                    <a:lnTo>
                      <a:pt x="821" y="1799"/>
                    </a:lnTo>
                    <a:lnTo>
                      <a:pt x="777" y="1833"/>
                    </a:lnTo>
                    <a:lnTo>
                      <a:pt x="728" y="1863"/>
                    </a:lnTo>
                    <a:lnTo>
                      <a:pt x="750" y="1909"/>
                    </a:lnTo>
                    <a:lnTo>
                      <a:pt x="770" y="1900"/>
                    </a:lnTo>
                    <a:lnTo>
                      <a:pt x="792" y="1887"/>
                    </a:lnTo>
                    <a:lnTo>
                      <a:pt x="809" y="1875"/>
                    </a:lnTo>
                    <a:lnTo>
                      <a:pt x="828" y="1863"/>
                    </a:lnTo>
                    <a:lnTo>
                      <a:pt x="846" y="1848"/>
                    </a:lnTo>
                    <a:lnTo>
                      <a:pt x="860" y="1833"/>
                    </a:lnTo>
                    <a:lnTo>
                      <a:pt x="877" y="1819"/>
                    </a:lnTo>
                    <a:lnTo>
                      <a:pt x="892" y="1801"/>
                    </a:lnTo>
                    <a:lnTo>
                      <a:pt x="897" y="1824"/>
                    </a:lnTo>
                    <a:lnTo>
                      <a:pt x="897" y="1848"/>
                    </a:lnTo>
                    <a:lnTo>
                      <a:pt x="895" y="1873"/>
                    </a:lnTo>
                    <a:lnTo>
                      <a:pt x="890" y="1895"/>
                    </a:lnTo>
                    <a:lnTo>
                      <a:pt x="939" y="1912"/>
                    </a:lnTo>
                    <a:lnTo>
                      <a:pt x="944" y="1895"/>
                    </a:lnTo>
                    <a:lnTo>
                      <a:pt x="946" y="1877"/>
                    </a:lnTo>
                    <a:lnTo>
                      <a:pt x="949" y="1863"/>
                    </a:lnTo>
                    <a:lnTo>
                      <a:pt x="949" y="1846"/>
                    </a:lnTo>
                    <a:lnTo>
                      <a:pt x="946" y="1821"/>
                    </a:lnTo>
                    <a:lnTo>
                      <a:pt x="944" y="1799"/>
                    </a:lnTo>
                    <a:lnTo>
                      <a:pt x="936" y="1777"/>
                    </a:lnTo>
                    <a:lnTo>
                      <a:pt x="929" y="1755"/>
                    </a:lnTo>
                    <a:lnTo>
                      <a:pt x="946" y="1728"/>
                    </a:lnTo>
                    <a:lnTo>
                      <a:pt x="961" y="1699"/>
                    </a:lnTo>
                    <a:lnTo>
                      <a:pt x="975" y="1669"/>
                    </a:lnTo>
                    <a:lnTo>
                      <a:pt x="988" y="1637"/>
                    </a:lnTo>
                    <a:lnTo>
                      <a:pt x="995" y="1608"/>
                    </a:lnTo>
                    <a:lnTo>
                      <a:pt x="1002" y="1574"/>
                    </a:lnTo>
                    <a:lnTo>
                      <a:pt x="1007" y="1542"/>
                    </a:lnTo>
                    <a:lnTo>
                      <a:pt x="1010" y="1507"/>
                    </a:lnTo>
                    <a:lnTo>
                      <a:pt x="1105" y="1507"/>
                    </a:lnTo>
                    <a:lnTo>
                      <a:pt x="1105" y="1515"/>
                    </a:lnTo>
                    <a:lnTo>
                      <a:pt x="1108" y="1520"/>
                    </a:lnTo>
                    <a:lnTo>
                      <a:pt x="1108" y="1527"/>
                    </a:lnTo>
                    <a:lnTo>
                      <a:pt x="1108" y="1532"/>
                    </a:lnTo>
                    <a:lnTo>
                      <a:pt x="1086" y="1549"/>
                    </a:lnTo>
                    <a:lnTo>
                      <a:pt x="1064" y="1566"/>
                    </a:lnTo>
                    <a:lnTo>
                      <a:pt x="1047" y="1588"/>
                    </a:lnTo>
                    <a:lnTo>
                      <a:pt x="1032" y="1610"/>
                    </a:lnTo>
                    <a:lnTo>
                      <a:pt x="1020" y="1637"/>
                    </a:lnTo>
                    <a:lnTo>
                      <a:pt x="1010" y="1664"/>
                    </a:lnTo>
                    <a:lnTo>
                      <a:pt x="1005" y="1691"/>
                    </a:lnTo>
                    <a:lnTo>
                      <a:pt x="1002" y="1721"/>
                    </a:lnTo>
                    <a:lnTo>
                      <a:pt x="1005" y="1755"/>
                    </a:lnTo>
                    <a:lnTo>
                      <a:pt x="1012" y="1787"/>
                    </a:lnTo>
                    <a:lnTo>
                      <a:pt x="1027" y="1819"/>
                    </a:lnTo>
                    <a:lnTo>
                      <a:pt x="1044" y="1848"/>
                    </a:lnTo>
                    <a:lnTo>
                      <a:pt x="1029" y="1875"/>
                    </a:lnTo>
                    <a:lnTo>
                      <a:pt x="1012" y="1900"/>
                    </a:lnTo>
                    <a:lnTo>
                      <a:pt x="993" y="1922"/>
                    </a:lnTo>
                    <a:lnTo>
                      <a:pt x="968" y="1941"/>
                    </a:lnTo>
                    <a:lnTo>
                      <a:pt x="941" y="1956"/>
                    </a:lnTo>
                    <a:lnTo>
                      <a:pt x="914" y="1966"/>
                    </a:lnTo>
                    <a:lnTo>
                      <a:pt x="885" y="1973"/>
                    </a:lnTo>
                    <a:lnTo>
                      <a:pt x="853" y="1975"/>
                    </a:lnTo>
                    <a:lnTo>
                      <a:pt x="826" y="1973"/>
                    </a:lnTo>
                    <a:lnTo>
                      <a:pt x="799" y="1968"/>
                    </a:lnTo>
                    <a:lnTo>
                      <a:pt x="775" y="1961"/>
                    </a:lnTo>
                    <a:lnTo>
                      <a:pt x="750" y="1949"/>
                    </a:lnTo>
                    <a:lnTo>
                      <a:pt x="728" y="1936"/>
                    </a:lnTo>
                    <a:lnTo>
                      <a:pt x="708" y="1919"/>
                    </a:lnTo>
                    <a:lnTo>
                      <a:pt x="691" y="1900"/>
                    </a:lnTo>
                    <a:lnTo>
                      <a:pt x="677" y="1877"/>
                    </a:lnTo>
                    <a:lnTo>
                      <a:pt x="632" y="1904"/>
                    </a:lnTo>
                    <a:lnTo>
                      <a:pt x="647" y="1926"/>
                    </a:lnTo>
                    <a:lnTo>
                      <a:pt x="667" y="1949"/>
                    </a:lnTo>
                    <a:lnTo>
                      <a:pt x="686" y="1966"/>
                    </a:lnTo>
                    <a:lnTo>
                      <a:pt x="708" y="1983"/>
                    </a:lnTo>
                    <a:lnTo>
                      <a:pt x="730" y="1995"/>
                    </a:lnTo>
                    <a:lnTo>
                      <a:pt x="755" y="2007"/>
                    </a:lnTo>
                    <a:lnTo>
                      <a:pt x="779" y="2017"/>
                    </a:lnTo>
                    <a:lnTo>
                      <a:pt x="806" y="2022"/>
                    </a:lnTo>
                    <a:lnTo>
                      <a:pt x="809" y="2042"/>
                    </a:lnTo>
                    <a:lnTo>
                      <a:pt x="816" y="2059"/>
                    </a:lnTo>
                    <a:lnTo>
                      <a:pt x="824" y="2078"/>
                    </a:lnTo>
                    <a:lnTo>
                      <a:pt x="831" y="2093"/>
                    </a:lnTo>
                    <a:lnTo>
                      <a:pt x="841" y="2110"/>
                    </a:lnTo>
                    <a:lnTo>
                      <a:pt x="853" y="2125"/>
                    </a:lnTo>
                    <a:lnTo>
                      <a:pt x="865" y="2140"/>
                    </a:lnTo>
                    <a:lnTo>
                      <a:pt x="880" y="2152"/>
                    </a:lnTo>
                    <a:lnTo>
                      <a:pt x="912" y="2113"/>
                    </a:lnTo>
                    <a:lnTo>
                      <a:pt x="895" y="2096"/>
                    </a:lnTo>
                    <a:lnTo>
                      <a:pt x="880" y="2074"/>
                    </a:lnTo>
                    <a:lnTo>
                      <a:pt x="868" y="2051"/>
                    </a:lnTo>
                    <a:lnTo>
                      <a:pt x="860" y="2027"/>
                    </a:lnTo>
                    <a:lnTo>
                      <a:pt x="895" y="2025"/>
                    </a:lnTo>
                    <a:lnTo>
                      <a:pt x="929" y="2015"/>
                    </a:lnTo>
                    <a:lnTo>
                      <a:pt x="961" y="2002"/>
                    </a:lnTo>
                    <a:lnTo>
                      <a:pt x="990" y="1988"/>
                    </a:lnTo>
                    <a:lnTo>
                      <a:pt x="1017" y="1968"/>
                    </a:lnTo>
                    <a:lnTo>
                      <a:pt x="1042" y="1944"/>
                    </a:lnTo>
                    <a:lnTo>
                      <a:pt x="1064" y="1917"/>
                    </a:lnTo>
                    <a:lnTo>
                      <a:pt x="1081" y="1887"/>
                    </a:lnTo>
                    <a:lnTo>
                      <a:pt x="1086" y="1890"/>
                    </a:lnTo>
                    <a:lnTo>
                      <a:pt x="1091" y="1895"/>
                    </a:lnTo>
                    <a:lnTo>
                      <a:pt x="1093" y="1897"/>
                    </a:lnTo>
                    <a:lnTo>
                      <a:pt x="1098" y="1902"/>
                    </a:lnTo>
                    <a:lnTo>
                      <a:pt x="1091" y="1924"/>
                    </a:lnTo>
                    <a:lnTo>
                      <a:pt x="1083" y="1946"/>
                    </a:lnTo>
                    <a:lnTo>
                      <a:pt x="1081" y="1968"/>
                    </a:lnTo>
                    <a:lnTo>
                      <a:pt x="1078" y="1993"/>
                    </a:lnTo>
                    <a:lnTo>
                      <a:pt x="1083" y="2037"/>
                    </a:lnTo>
                    <a:lnTo>
                      <a:pt x="1096" y="2081"/>
                    </a:lnTo>
                    <a:lnTo>
                      <a:pt x="1118" y="2118"/>
                    </a:lnTo>
                    <a:lnTo>
                      <a:pt x="1149" y="2149"/>
                    </a:lnTo>
                    <a:lnTo>
                      <a:pt x="1181" y="2108"/>
                    </a:lnTo>
                    <a:lnTo>
                      <a:pt x="1159" y="2086"/>
                    </a:lnTo>
                    <a:lnTo>
                      <a:pt x="1142" y="2056"/>
                    </a:lnTo>
                    <a:lnTo>
                      <a:pt x="1130" y="2025"/>
                    </a:lnTo>
                    <a:lnTo>
                      <a:pt x="1127" y="1993"/>
                    </a:lnTo>
                    <a:lnTo>
                      <a:pt x="1127" y="1975"/>
                    </a:lnTo>
                    <a:lnTo>
                      <a:pt x="1132" y="1958"/>
                    </a:lnTo>
                    <a:lnTo>
                      <a:pt x="1135" y="1941"/>
                    </a:lnTo>
                    <a:lnTo>
                      <a:pt x="1142" y="1924"/>
                    </a:lnTo>
                    <a:lnTo>
                      <a:pt x="1152" y="1926"/>
                    </a:lnTo>
                    <a:lnTo>
                      <a:pt x="1162" y="1931"/>
                    </a:lnTo>
                    <a:lnTo>
                      <a:pt x="1169" y="1934"/>
                    </a:lnTo>
                    <a:lnTo>
                      <a:pt x="1179" y="1934"/>
                    </a:lnTo>
                    <a:lnTo>
                      <a:pt x="1189" y="1936"/>
                    </a:lnTo>
                    <a:lnTo>
                      <a:pt x="1198" y="1939"/>
                    </a:lnTo>
                    <a:lnTo>
                      <a:pt x="1208" y="1939"/>
                    </a:lnTo>
                    <a:lnTo>
                      <a:pt x="1218" y="1939"/>
                    </a:lnTo>
                    <a:lnTo>
                      <a:pt x="1218" y="1887"/>
                    </a:lnTo>
                    <a:lnTo>
                      <a:pt x="1184" y="1885"/>
                    </a:lnTo>
                    <a:lnTo>
                      <a:pt x="1154" y="1875"/>
                    </a:lnTo>
                    <a:lnTo>
                      <a:pt x="1125" y="1858"/>
                    </a:lnTo>
                    <a:lnTo>
                      <a:pt x="1100" y="1838"/>
                    </a:lnTo>
                    <a:lnTo>
                      <a:pt x="1081" y="1814"/>
                    </a:lnTo>
                    <a:lnTo>
                      <a:pt x="1066" y="1784"/>
                    </a:lnTo>
                    <a:lnTo>
                      <a:pt x="1056" y="1755"/>
                    </a:lnTo>
                    <a:lnTo>
                      <a:pt x="1054" y="1721"/>
                    </a:lnTo>
                    <a:lnTo>
                      <a:pt x="1059" y="1684"/>
                    </a:lnTo>
                    <a:lnTo>
                      <a:pt x="1071" y="1647"/>
                    </a:lnTo>
                    <a:lnTo>
                      <a:pt x="1088" y="1615"/>
                    </a:lnTo>
                    <a:lnTo>
                      <a:pt x="1115" y="1588"/>
                    </a:lnTo>
                    <a:lnTo>
                      <a:pt x="1125" y="1632"/>
                    </a:lnTo>
                    <a:lnTo>
                      <a:pt x="1140" y="1676"/>
                    </a:lnTo>
                    <a:lnTo>
                      <a:pt x="1159" y="1716"/>
                    </a:lnTo>
                    <a:lnTo>
                      <a:pt x="1181" y="1752"/>
                    </a:lnTo>
                    <a:lnTo>
                      <a:pt x="1208" y="1787"/>
                    </a:lnTo>
                    <a:lnTo>
                      <a:pt x="1238" y="1819"/>
                    </a:lnTo>
                    <a:lnTo>
                      <a:pt x="1272" y="1843"/>
                    </a:lnTo>
                    <a:lnTo>
                      <a:pt x="1309" y="1865"/>
                    </a:lnTo>
                    <a:lnTo>
                      <a:pt x="1326" y="1882"/>
                    </a:lnTo>
                    <a:lnTo>
                      <a:pt x="1338" y="1902"/>
                    </a:lnTo>
                    <a:lnTo>
                      <a:pt x="1345" y="1924"/>
                    </a:lnTo>
                    <a:lnTo>
                      <a:pt x="1348" y="1949"/>
                    </a:lnTo>
                    <a:lnTo>
                      <a:pt x="1345" y="1971"/>
                    </a:lnTo>
                    <a:lnTo>
                      <a:pt x="1341" y="1990"/>
                    </a:lnTo>
                    <a:lnTo>
                      <a:pt x="1331" y="2007"/>
                    </a:lnTo>
                    <a:lnTo>
                      <a:pt x="1316" y="2025"/>
                    </a:lnTo>
                    <a:lnTo>
                      <a:pt x="1301" y="2037"/>
                    </a:lnTo>
                    <a:lnTo>
                      <a:pt x="1282" y="2047"/>
                    </a:lnTo>
                    <a:lnTo>
                      <a:pt x="1262" y="2054"/>
                    </a:lnTo>
                    <a:lnTo>
                      <a:pt x="1240" y="2056"/>
                    </a:lnTo>
                    <a:lnTo>
                      <a:pt x="1240" y="2108"/>
                    </a:lnTo>
                    <a:lnTo>
                      <a:pt x="1267" y="2105"/>
                    </a:lnTo>
                    <a:lnTo>
                      <a:pt x="1292" y="2098"/>
                    </a:lnTo>
                    <a:lnTo>
                      <a:pt x="1316" y="2088"/>
                    </a:lnTo>
                    <a:lnTo>
                      <a:pt x="1338" y="2074"/>
                    </a:lnTo>
                    <a:lnTo>
                      <a:pt x="1355" y="2056"/>
                    </a:lnTo>
                    <a:lnTo>
                      <a:pt x="1372" y="2037"/>
                    </a:lnTo>
                    <a:lnTo>
                      <a:pt x="1385" y="2015"/>
                    </a:lnTo>
                    <a:lnTo>
                      <a:pt x="1394" y="1990"/>
                    </a:lnTo>
                    <a:lnTo>
                      <a:pt x="1417" y="1995"/>
                    </a:lnTo>
                    <a:lnTo>
                      <a:pt x="1439" y="2002"/>
                    </a:lnTo>
                    <a:lnTo>
                      <a:pt x="1456" y="2012"/>
                    </a:lnTo>
                    <a:lnTo>
                      <a:pt x="1473" y="2027"/>
                    </a:lnTo>
                    <a:lnTo>
                      <a:pt x="1485" y="2044"/>
                    </a:lnTo>
                    <a:lnTo>
                      <a:pt x="1495" y="2064"/>
                    </a:lnTo>
                    <a:lnTo>
                      <a:pt x="1502" y="2086"/>
                    </a:lnTo>
                    <a:lnTo>
                      <a:pt x="1505" y="2108"/>
                    </a:lnTo>
                    <a:lnTo>
                      <a:pt x="1554" y="2108"/>
                    </a:lnTo>
                    <a:lnTo>
                      <a:pt x="1551" y="2076"/>
                    </a:lnTo>
                    <a:lnTo>
                      <a:pt x="1542" y="2047"/>
                    </a:lnTo>
                    <a:lnTo>
                      <a:pt x="1527" y="2017"/>
                    </a:lnTo>
                    <a:lnTo>
                      <a:pt x="1510" y="1995"/>
                    </a:lnTo>
                    <a:lnTo>
                      <a:pt x="1485" y="1973"/>
                    </a:lnTo>
                    <a:lnTo>
                      <a:pt x="1461" y="1958"/>
                    </a:lnTo>
                    <a:lnTo>
                      <a:pt x="1431" y="1946"/>
                    </a:lnTo>
                    <a:lnTo>
                      <a:pt x="1399" y="1941"/>
                    </a:lnTo>
                    <a:lnTo>
                      <a:pt x="1399" y="1929"/>
                    </a:lnTo>
                    <a:lnTo>
                      <a:pt x="1397" y="1917"/>
                    </a:lnTo>
                    <a:lnTo>
                      <a:pt x="1394" y="1907"/>
                    </a:lnTo>
                    <a:lnTo>
                      <a:pt x="1390" y="1895"/>
                    </a:lnTo>
                    <a:lnTo>
                      <a:pt x="1407" y="1897"/>
                    </a:lnTo>
                    <a:lnTo>
                      <a:pt x="1426" y="1902"/>
                    </a:lnTo>
                    <a:lnTo>
                      <a:pt x="1444" y="1904"/>
                    </a:lnTo>
                    <a:lnTo>
                      <a:pt x="1461" y="1904"/>
                    </a:lnTo>
                    <a:lnTo>
                      <a:pt x="1461" y="1853"/>
                    </a:lnTo>
                    <a:lnTo>
                      <a:pt x="1444" y="1853"/>
                    </a:lnTo>
                    <a:lnTo>
                      <a:pt x="1429" y="1850"/>
                    </a:lnTo>
                    <a:lnTo>
                      <a:pt x="1414" y="1848"/>
                    </a:lnTo>
                    <a:lnTo>
                      <a:pt x="1397" y="1846"/>
                    </a:lnTo>
                    <a:lnTo>
                      <a:pt x="1382" y="1841"/>
                    </a:lnTo>
                    <a:lnTo>
                      <a:pt x="1368" y="1836"/>
                    </a:lnTo>
                    <a:lnTo>
                      <a:pt x="1355" y="1831"/>
                    </a:lnTo>
                    <a:lnTo>
                      <a:pt x="1341" y="1824"/>
                    </a:lnTo>
                    <a:lnTo>
                      <a:pt x="1336" y="1821"/>
                    </a:lnTo>
                    <a:lnTo>
                      <a:pt x="1333" y="1819"/>
                    </a:lnTo>
                    <a:lnTo>
                      <a:pt x="1328" y="1816"/>
                    </a:lnTo>
                    <a:lnTo>
                      <a:pt x="1323" y="1814"/>
                    </a:lnTo>
                    <a:lnTo>
                      <a:pt x="1304" y="1804"/>
                    </a:lnTo>
                    <a:lnTo>
                      <a:pt x="1287" y="1789"/>
                    </a:lnTo>
                    <a:lnTo>
                      <a:pt x="1270" y="1777"/>
                    </a:lnTo>
                    <a:lnTo>
                      <a:pt x="1252" y="1760"/>
                    </a:lnTo>
                    <a:lnTo>
                      <a:pt x="1238" y="1743"/>
                    </a:lnTo>
                    <a:lnTo>
                      <a:pt x="1225" y="1726"/>
                    </a:lnTo>
                    <a:lnTo>
                      <a:pt x="1211" y="1706"/>
                    </a:lnTo>
                    <a:lnTo>
                      <a:pt x="1201" y="1686"/>
                    </a:lnTo>
                    <a:lnTo>
                      <a:pt x="1233" y="1699"/>
                    </a:lnTo>
                    <a:lnTo>
                      <a:pt x="1265" y="1708"/>
                    </a:lnTo>
                    <a:lnTo>
                      <a:pt x="1296" y="1718"/>
                    </a:lnTo>
                    <a:lnTo>
                      <a:pt x="1328" y="1726"/>
                    </a:lnTo>
                    <a:lnTo>
                      <a:pt x="1360" y="1733"/>
                    </a:lnTo>
                    <a:lnTo>
                      <a:pt x="1394" y="1740"/>
                    </a:lnTo>
                    <a:lnTo>
                      <a:pt x="1426" y="1745"/>
                    </a:lnTo>
                    <a:lnTo>
                      <a:pt x="1461" y="1748"/>
                    </a:lnTo>
                    <a:lnTo>
                      <a:pt x="1470" y="1750"/>
                    </a:lnTo>
                    <a:lnTo>
                      <a:pt x="1483" y="1752"/>
                    </a:lnTo>
                    <a:lnTo>
                      <a:pt x="1493" y="1755"/>
                    </a:lnTo>
                    <a:lnTo>
                      <a:pt x="1502" y="1760"/>
                    </a:lnTo>
                    <a:lnTo>
                      <a:pt x="1512" y="1765"/>
                    </a:lnTo>
                    <a:lnTo>
                      <a:pt x="1519" y="1772"/>
                    </a:lnTo>
                    <a:lnTo>
                      <a:pt x="1527" y="1779"/>
                    </a:lnTo>
                    <a:lnTo>
                      <a:pt x="1534" y="1787"/>
                    </a:lnTo>
                    <a:lnTo>
                      <a:pt x="1546" y="1806"/>
                    </a:lnTo>
                    <a:lnTo>
                      <a:pt x="1556" y="1826"/>
                    </a:lnTo>
                    <a:lnTo>
                      <a:pt x="1561" y="1848"/>
                    </a:lnTo>
                    <a:lnTo>
                      <a:pt x="1561" y="1870"/>
                    </a:lnTo>
                    <a:lnTo>
                      <a:pt x="1559" y="1887"/>
                    </a:lnTo>
                    <a:lnTo>
                      <a:pt x="1551" y="1902"/>
                    </a:lnTo>
                    <a:lnTo>
                      <a:pt x="1544" y="1917"/>
                    </a:lnTo>
                    <a:lnTo>
                      <a:pt x="1534" y="1931"/>
                    </a:lnTo>
                    <a:lnTo>
                      <a:pt x="1571" y="1966"/>
                    </a:lnTo>
                    <a:lnTo>
                      <a:pt x="1586" y="1946"/>
                    </a:lnTo>
                    <a:lnTo>
                      <a:pt x="1598" y="1924"/>
                    </a:lnTo>
                    <a:lnTo>
                      <a:pt x="1605" y="1900"/>
                    </a:lnTo>
                    <a:lnTo>
                      <a:pt x="1610" y="1873"/>
                    </a:lnTo>
                    <a:lnTo>
                      <a:pt x="1610" y="1868"/>
                    </a:lnTo>
                    <a:lnTo>
                      <a:pt x="1610" y="1863"/>
                    </a:lnTo>
                    <a:lnTo>
                      <a:pt x="1610" y="1858"/>
                    </a:lnTo>
                    <a:lnTo>
                      <a:pt x="1610" y="1853"/>
                    </a:lnTo>
                    <a:lnTo>
                      <a:pt x="1620" y="1850"/>
                    </a:lnTo>
                    <a:lnTo>
                      <a:pt x="1630" y="1850"/>
                    </a:lnTo>
                    <a:lnTo>
                      <a:pt x="1640" y="1848"/>
                    </a:lnTo>
                    <a:lnTo>
                      <a:pt x="1649" y="1848"/>
                    </a:lnTo>
                    <a:lnTo>
                      <a:pt x="1686" y="1853"/>
                    </a:lnTo>
                    <a:lnTo>
                      <a:pt x="1720" y="1863"/>
                    </a:lnTo>
                    <a:lnTo>
                      <a:pt x="1750" y="1880"/>
                    </a:lnTo>
                    <a:lnTo>
                      <a:pt x="1777" y="1902"/>
                    </a:lnTo>
                    <a:lnTo>
                      <a:pt x="1799" y="1929"/>
                    </a:lnTo>
                    <a:lnTo>
                      <a:pt x="1816" y="1961"/>
                    </a:lnTo>
                    <a:lnTo>
                      <a:pt x="1828" y="1995"/>
                    </a:lnTo>
                    <a:lnTo>
                      <a:pt x="1831" y="2032"/>
                    </a:lnTo>
                    <a:lnTo>
                      <a:pt x="1831" y="2047"/>
                    </a:lnTo>
                    <a:lnTo>
                      <a:pt x="1828" y="2061"/>
                    </a:lnTo>
                    <a:lnTo>
                      <a:pt x="1826" y="2078"/>
                    </a:lnTo>
                    <a:lnTo>
                      <a:pt x="1821" y="2093"/>
                    </a:lnTo>
                    <a:lnTo>
                      <a:pt x="1870" y="2108"/>
                    </a:lnTo>
                    <a:lnTo>
                      <a:pt x="1875" y="2088"/>
                    </a:lnTo>
                    <a:lnTo>
                      <a:pt x="1880" y="2071"/>
                    </a:lnTo>
                    <a:lnTo>
                      <a:pt x="1882" y="2051"/>
                    </a:lnTo>
                    <a:lnTo>
                      <a:pt x="1882" y="2032"/>
                    </a:lnTo>
                    <a:lnTo>
                      <a:pt x="1880" y="2000"/>
                    </a:lnTo>
                    <a:lnTo>
                      <a:pt x="1875" y="1968"/>
                    </a:lnTo>
                    <a:lnTo>
                      <a:pt x="1863" y="1941"/>
                    </a:lnTo>
                    <a:lnTo>
                      <a:pt x="1850" y="1914"/>
                    </a:lnTo>
                    <a:lnTo>
                      <a:pt x="1872" y="1890"/>
                    </a:lnTo>
                    <a:lnTo>
                      <a:pt x="1889" y="1860"/>
                    </a:lnTo>
                    <a:lnTo>
                      <a:pt x="1907" y="1833"/>
                    </a:lnTo>
                    <a:lnTo>
                      <a:pt x="1919" y="1801"/>
                    </a:lnTo>
                    <a:lnTo>
                      <a:pt x="1931" y="1770"/>
                    </a:lnTo>
                    <a:lnTo>
                      <a:pt x="1938" y="1738"/>
                    </a:lnTo>
                    <a:lnTo>
                      <a:pt x="1941" y="1706"/>
                    </a:lnTo>
                    <a:lnTo>
                      <a:pt x="1943" y="1672"/>
                    </a:lnTo>
                    <a:lnTo>
                      <a:pt x="1892" y="1672"/>
                    </a:lnTo>
                    <a:lnTo>
                      <a:pt x="1892" y="1699"/>
                    </a:lnTo>
                    <a:lnTo>
                      <a:pt x="1887" y="1728"/>
                    </a:lnTo>
                    <a:lnTo>
                      <a:pt x="1882" y="1755"/>
                    </a:lnTo>
                    <a:lnTo>
                      <a:pt x="1875" y="1779"/>
                    </a:lnTo>
                    <a:lnTo>
                      <a:pt x="1863" y="1804"/>
                    </a:lnTo>
                    <a:lnTo>
                      <a:pt x="1850" y="1828"/>
                    </a:lnTo>
                    <a:lnTo>
                      <a:pt x="1836" y="1850"/>
                    </a:lnTo>
                    <a:lnTo>
                      <a:pt x="1818" y="1873"/>
                    </a:lnTo>
                    <a:lnTo>
                      <a:pt x="1801" y="1855"/>
                    </a:lnTo>
                    <a:lnTo>
                      <a:pt x="1784" y="1841"/>
                    </a:lnTo>
                    <a:lnTo>
                      <a:pt x="1765" y="1828"/>
                    </a:lnTo>
                    <a:lnTo>
                      <a:pt x="1742" y="1819"/>
                    </a:lnTo>
                    <a:lnTo>
                      <a:pt x="1720" y="1809"/>
                    </a:lnTo>
                    <a:lnTo>
                      <a:pt x="1698" y="1804"/>
                    </a:lnTo>
                    <a:lnTo>
                      <a:pt x="1674" y="1801"/>
                    </a:lnTo>
                    <a:lnTo>
                      <a:pt x="1649" y="1799"/>
                    </a:lnTo>
                    <a:lnTo>
                      <a:pt x="1637" y="1799"/>
                    </a:lnTo>
                    <a:lnTo>
                      <a:pt x="1625" y="1799"/>
                    </a:lnTo>
                    <a:lnTo>
                      <a:pt x="1613" y="1801"/>
                    </a:lnTo>
                    <a:lnTo>
                      <a:pt x="1600" y="1804"/>
                    </a:lnTo>
                    <a:lnTo>
                      <a:pt x="1595" y="1789"/>
                    </a:lnTo>
                    <a:lnTo>
                      <a:pt x="1588" y="1777"/>
                    </a:lnTo>
                    <a:lnTo>
                      <a:pt x="1581" y="1765"/>
                    </a:lnTo>
                    <a:lnTo>
                      <a:pt x="1571" y="1752"/>
                    </a:lnTo>
                    <a:lnTo>
                      <a:pt x="1600" y="1750"/>
                    </a:lnTo>
                    <a:lnTo>
                      <a:pt x="1630" y="1750"/>
                    </a:lnTo>
                    <a:lnTo>
                      <a:pt x="1659" y="1745"/>
                    </a:lnTo>
                    <a:lnTo>
                      <a:pt x="1686" y="1743"/>
                    </a:lnTo>
                    <a:lnTo>
                      <a:pt x="1716" y="1738"/>
                    </a:lnTo>
                    <a:lnTo>
                      <a:pt x="1742" y="1730"/>
                    </a:lnTo>
                    <a:lnTo>
                      <a:pt x="1772" y="1726"/>
                    </a:lnTo>
                    <a:lnTo>
                      <a:pt x="1799" y="1718"/>
                    </a:lnTo>
                    <a:lnTo>
                      <a:pt x="1787" y="1669"/>
                    </a:lnTo>
                    <a:lnTo>
                      <a:pt x="1747" y="1679"/>
                    </a:lnTo>
                    <a:lnTo>
                      <a:pt x="1708" y="1686"/>
                    </a:lnTo>
                    <a:lnTo>
                      <a:pt x="1666" y="1694"/>
                    </a:lnTo>
                    <a:lnTo>
                      <a:pt x="1627" y="1699"/>
                    </a:lnTo>
                    <a:lnTo>
                      <a:pt x="1586" y="1701"/>
                    </a:lnTo>
                    <a:lnTo>
                      <a:pt x="1546" y="1701"/>
                    </a:lnTo>
                    <a:lnTo>
                      <a:pt x="1505" y="1701"/>
                    </a:lnTo>
                    <a:lnTo>
                      <a:pt x="1466" y="1699"/>
                    </a:lnTo>
                    <a:lnTo>
                      <a:pt x="1426" y="1694"/>
                    </a:lnTo>
                    <a:lnTo>
                      <a:pt x="1390" y="1689"/>
                    </a:lnTo>
                    <a:lnTo>
                      <a:pt x="1353" y="1681"/>
                    </a:lnTo>
                    <a:lnTo>
                      <a:pt x="1316" y="1672"/>
                    </a:lnTo>
                    <a:lnTo>
                      <a:pt x="1279" y="1662"/>
                    </a:lnTo>
                    <a:lnTo>
                      <a:pt x="1245" y="1650"/>
                    </a:lnTo>
                    <a:lnTo>
                      <a:pt x="1208" y="1635"/>
                    </a:lnTo>
                    <a:lnTo>
                      <a:pt x="1174" y="1620"/>
                    </a:lnTo>
                    <a:lnTo>
                      <a:pt x="1174" y="1623"/>
                    </a:lnTo>
                    <a:lnTo>
                      <a:pt x="1172" y="1610"/>
                    </a:lnTo>
                    <a:lnTo>
                      <a:pt x="1167" y="1596"/>
                    </a:lnTo>
                    <a:lnTo>
                      <a:pt x="1164" y="1581"/>
                    </a:lnTo>
                    <a:lnTo>
                      <a:pt x="1164" y="1569"/>
                    </a:lnTo>
                    <a:lnTo>
                      <a:pt x="1162" y="1551"/>
                    </a:lnTo>
                    <a:lnTo>
                      <a:pt x="1162" y="1537"/>
                    </a:lnTo>
                    <a:lnTo>
                      <a:pt x="1159" y="1522"/>
                    </a:lnTo>
                    <a:lnTo>
                      <a:pt x="1157" y="1507"/>
                    </a:lnTo>
                    <a:lnTo>
                      <a:pt x="2088" y="1507"/>
                    </a:lnTo>
                    <a:lnTo>
                      <a:pt x="2088" y="1458"/>
                    </a:lnTo>
                    <a:close/>
                  </a:path>
                </a:pathLst>
              </a:custGeom>
              <a:solidFill>
                <a:srgbClr val="000000"/>
              </a:solidFill>
              <a:ln w="9525">
                <a:noFill/>
                <a:round/>
                <a:headEnd/>
                <a:tailEnd/>
              </a:ln>
            </p:spPr>
            <p:txBody>
              <a:bodyPr/>
              <a:lstStyle/>
              <a:p>
                <a:endParaRPr lang="en-US"/>
              </a:p>
            </p:txBody>
          </p:sp>
          <p:sp>
            <p:nvSpPr>
              <p:cNvPr id="28695" name="Freeform 11"/>
              <p:cNvSpPr>
                <a:spLocks/>
              </p:cNvSpPr>
              <p:nvPr/>
            </p:nvSpPr>
            <p:spPr bwMode="auto">
              <a:xfrm>
                <a:off x="2306" y="1654"/>
                <a:ext cx="41" cy="52"/>
              </a:xfrm>
              <a:custGeom>
                <a:avLst/>
                <a:gdLst>
                  <a:gd name="T0" fmla="*/ 41 w 41"/>
                  <a:gd name="T1" fmla="*/ 52 h 52"/>
                  <a:gd name="T2" fmla="*/ 41 w 41"/>
                  <a:gd name="T3" fmla="*/ 0 h 52"/>
                  <a:gd name="T4" fmla="*/ 31 w 41"/>
                  <a:gd name="T5" fmla="*/ 0 h 52"/>
                  <a:gd name="T6" fmla="*/ 22 w 41"/>
                  <a:gd name="T7" fmla="*/ 0 h 52"/>
                  <a:gd name="T8" fmla="*/ 9 w 41"/>
                  <a:gd name="T9" fmla="*/ 0 h 52"/>
                  <a:gd name="T10" fmla="*/ 0 w 41"/>
                  <a:gd name="T11" fmla="*/ 0 h 52"/>
                  <a:gd name="T12" fmla="*/ 0 w 41"/>
                  <a:gd name="T13" fmla="*/ 52 h 52"/>
                  <a:gd name="T14" fmla="*/ 9 w 41"/>
                  <a:gd name="T15" fmla="*/ 52 h 52"/>
                  <a:gd name="T16" fmla="*/ 22 w 41"/>
                  <a:gd name="T17" fmla="*/ 52 h 52"/>
                  <a:gd name="T18" fmla="*/ 31 w 41"/>
                  <a:gd name="T19" fmla="*/ 52 h 52"/>
                  <a:gd name="T20" fmla="*/ 41 w 41"/>
                  <a:gd name="T21" fmla="*/ 52 h 52"/>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41"/>
                  <a:gd name="T34" fmla="*/ 0 h 52"/>
                  <a:gd name="T35" fmla="*/ 41 w 41"/>
                  <a:gd name="T36" fmla="*/ 52 h 52"/>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41" h="52">
                    <a:moveTo>
                      <a:pt x="41" y="52"/>
                    </a:moveTo>
                    <a:lnTo>
                      <a:pt x="41" y="0"/>
                    </a:lnTo>
                    <a:lnTo>
                      <a:pt x="31" y="0"/>
                    </a:lnTo>
                    <a:lnTo>
                      <a:pt x="22" y="0"/>
                    </a:lnTo>
                    <a:lnTo>
                      <a:pt x="9" y="0"/>
                    </a:lnTo>
                    <a:lnTo>
                      <a:pt x="0" y="0"/>
                    </a:lnTo>
                    <a:lnTo>
                      <a:pt x="0" y="52"/>
                    </a:lnTo>
                    <a:lnTo>
                      <a:pt x="9" y="52"/>
                    </a:lnTo>
                    <a:lnTo>
                      <a:pt x="22" y="52"/>
                    </a:lnTo>
                    <a:lnTo>
                      <a:pt x="31" y="52"/>
                    </a:lnTo>
                    <a:lnTo>
                      <a:pt x="41" y="52"/>
                    </a:lnTo>
                    <a:close/>
                  </a:path>
                </a:pathLst>
              </a:custGeom>
              <a:solidFill>
                <a:srgbClr val="000000"/>
              </a:solidFill>
              <a:ln w="9525">
                <a:noFill/>
                <a:round/>
                <a:headEnd/>
                <a:tailEnd/>
              </a:ln>
            </p:spPr>
            <p:txBody>
              <a:bodyPr/>
              <a:lstStyle/>
              <a:p>
                <a:endParaRPr lang="en-US"/>
              </a:p>
            </p:txBody>
          </p:sp>
        </p:grpSp>
        <p:pic>
          <p:nvPicPr>
            <p:cNvPr id="28685" name="Picture 5" descr="C:\Users\admin\AppData\Local\Microsoft\Windows\Temporary Internet Files\Content.IE5\OVIRI4WT\MC900437661[1].wmf"/>
            <p:cNvPicPr>
              <a:picLocks noChangeAspect="1" noChangeArrowheads="1"/>
            </p:cNvPicPr>
            <p:nvPr/>
          </p:nvPicPr>
          <p:blipFill>
            <a:blip r:embed="rId4" cstate="print"/>
            <a:srcRect/>
            <a:stretch>
              <a:fillRect/>
            </a:stretch>
          </p:blipFill>
          <p:spPr bwMode="auto">
            <a:xfrm rot="6089487">
              <a:off x="8816896" y="3334145"/>
              <a:ext cx="484823" cy="623191"/>
            </a:xfrm>
            <a:prstGeom prst="rect">
              <a:avLst/>
            </a:prstGeom>
            <a:noFill/>
            <a:ln w="9525">
              <a:noFill/>
              <a:miter lim="800000"/>
              <a:headEnd/>
              <a:tailEnd/>
            </a:ln>
          </p:spPr>
        </p:pic>
        <p:pic>
          <p:nvPicPr>
            <p:cNvPr id="28686" name="Picture 5" descr="C:\Users\admin\AppData\Local\Microsoft\Windows\Temporary Internet Files\Content.IE5\OVIRI4WT\MC900437661[1].wmf"/>
            <p:cNvPicPr>
              <a:picLocks noChangeAspect="1" noChangeArrowheads="1"/>
            </p:cNvPicPr>
            <p:nvPr/>
          </p:nvPicPr>
          <p:blipFill>
            <a:blip r:embed="rId4" cstate="print"/>
            <a:srcRect/>
            <a:stretch>
              <a:fillRect/>
            </a:stretch>
          </p:blipFill>
          <p:spPr bwMode="auto">
            <a:xfrm rot="-8470390">
              <a:off x="7375041" y="3227930"/>
              <a:ext cx="484823" cy="623191"/>
            </a:xfrm>
            <a:prstGeom prst="rect">
              <a:avLst/>
            </a:prstGeom>
            <a:noFill/>
            <a:ln w="9525">
              <a:noFill/>
              <a:miter lim="800000"/>
              <a:headEnd/>
              <a:tailEnd/>
            </a:ln>
          </p:spPr>
        </p:pic>
        <p:pic>
          <p:nvPicPr>
            <p:cNvPr id="28687" name="Picture 5" descr="C:\Users\admin\AppData\Local\Microsoft\Windows\Temporary Internet Files\Content.IE5\OVIRI4WT\MC900437661[1].wmf"/>
            <p:cNvPicPr>
              <a:picLocks noChangeAspect="1" noChangeArrowheads="1"/>
            </p:cNvPicPr>
            <p:nvPr/>
          </p:nvPicPr>
          <p:blipFill>
            <a:blip r:embed="rId4" cstate="print"/>
            <a:srcRect/>
            <a:stretch>
              <a:fillRect/>
            </a:stretch>
          </p:blipFill>
          <p:spPr bwMode="auto">
            <a:xfrm rot="-5709053">
              <a:off x="8153318" y="2828418"/>
              <a:ext cx="484823" cy="623191"/>
            </a:xfrm>
            <a:prstGeom prst="rect">
              <a:avLst/>
            </a:prstGeom>
            <a:noFill/>
            <a:ln w="9525">
              <a:noFill/>
              <a:miter lim="800000"/>
              <a:headEnd/>
              <a:tailEnd/>
            </a:ln>
          </p:spPr>
        </p:pic>
      </p:grpSp>
      <p:sp>
        <p:nvSpPr>
          <p:cNvPr id="31" name="TextBox 30"/>
          <p:cNvSpPr txBox="1"/>
          <p:nvPr/>
        </p:nvSpPr>
        <p:spPr>
          <a:xfrm>
            <a:off x="476250" y="6149975"/>
            <a:ext cx="8667750" cy="708025"/>
          </a:xfrm>
          <a:prstGeom prst="rect">
            <a:avLst/>
          </a:prstGeom>
          <a:noFill/>
        </p:spPr>
        <p:txBody>
          <a:bodyPr>
            <a:spAutoFit/>
          </a:bodyPr>
          <a:lstStyle/>
          <a:p>
            <a:pPr fontAlgn="auto">
              <a:spcBef>
                <a:spcPts val="0"/>
              </a:spcBef>
              <a:spcAft>
                <a:spcPts val="0"/>
              </a:spcAft>
              <a:defRPr/>
            </a:pPr>
            <a:r>
              <a:rPr lang="en-US" sz="4000" dirty="0">
                <a:latin typeface="+mj-lt"/>
                <a:cs typeface="+mn-cs"/>
              </a:rPr>
              <a:t>This process is called transpiration.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0" presetClass="path" presetSubtype="0" accel="50000" decel="50000" fill="hold" nodeType="clickEffect">
                                  <p:stCondLst>
                                    <p:cond delay="0"/>
                                  </p:stCondLst>
                                  <p:childTnLst>
                                    <p:animMotion origin="layout" path="M 0.16962 -0.07129 C 0.16841 -0.05231 0.17535 -0.02384 0.15955 -0.01157 C 0.15903 -0.00972 0.15903 -0.00717 0.15799 -0.00578 C 0.15677 -0.00439 0.15452 -0.00463 0.15295 -0.00393 C 0.14375 0.00116 0.1342 0.00463 0.12431 0.00787 C 0.11511 0.01436 0.12309 0.00973 0.1092 0.01366 C 0.10573 0.01459 0.09896 0.01713 0.09896 0.0176 C 0.0698 0.01598 0.06598 0.01713 0.04532 0.00973 C 0.02952 -0.00254 0.0224 -4.07407E-6 -3.33333E-6 -4.07407E-6 " pathEditMode="relative" rAng="0" ptsTypes="ffffffffA">
                                      <p:cBhvr>
                                        <p:cTn id="6" dur="2000" fill="hold"/>
                                        <p:tgtEl>
                                          <p:spTgt spid="3"/>
                                        </p:tgtEl>
                                        <p:attrNameLst>
                                          <p:attrName>ppt_x</p:attrName>
                                          <p:attrName>ppt_y</p:attrName>
                                        </p:attrNameLst>
                                      </p:cBhvr>
                                      <p:rCtr x="-82" y="44"/>
                                    </p:animMotion>
                                  </p:childTnLst>
                                </p:cTn>
                              </p:par>
                              <p:par>
                                <p:cTn id="7" presetID="0" presetClass="path" presetSubtype="0" accel="50000" decel="50000" fill="hold" nodeType="withEffect">
                                  <p:stCondLst>
                                    <p:cond delay="0"/>
                                  </p:stCondLst>
                                  <p:childTnLst>
                                    <p:animMotion origin="layout" path="M -0.17431 -0.02222 C -0.16701 -0.0125 -0.16354 0.0007 -0.15642 0.01042 C -0.15451 0.01921 -0.14965 0.02593 -0.14479 0.03264 C -0.14254 0.04236 -0.14549 0.03357 -0.13976 0.0412 C -0.13073 0.05324 -0.13386 0.05556 -0.1217 0.0581 C -0.10712 0.07014 -0.1033 0.06875 -0.08333 0.07014 C 0.00017 0.06759 -0.05156 0.075 -0.02431 0.06343 C -0.01684 0.05301 -0.00868 0.0412 -0.00504 0.02732 C -0.00469 0.02269 -0.00434 0.01829 -0.00382 0.01366 C -0.00278 0.00556 0.00139 -0.00185 0.00139 -0.01018 L 1.11111E-6 -1.11111E-6 " pathEditMode="relative" rAng="0" ptsTypes="fffffffffAA">
                                      <p:cBhvr>
                                        <p:cTn id="8" dur="2000" fill="hold"/>
                                        <p:tgtEl>
                                          <p:spTgt spid="5"/>
                                        </p:tgtEl>
                                        <p:attrNameLst>
                                          <p:attrName>ppt_x</p:attrName>
                                          <p:attrName>ppt_y</p:attrName>
                                        </p:attrNameLst>
                                      </p:cBhvr>
                                      <p:rCtr x="88" y="49"/>
                                    </p:animMotion>
                                  </p:childTnLst>
                                </p:cTn>
                              </p:par>
                              <p:par>
                                <p:cTn id="9" presetID="0" presetClass="path" presetSubtype="0" accel="50000" decel="50000" fill="hold" nodeType="withEffect">
                                  <p:stCondLst>
                                    <p:cond delay="0"/>
                                  </p:stCondLst>
                                  <p:childTnLst>
                                    <p:animMotion origin="layout" path="M 0.26459 0.03912 C 0.25591 0.04699 0.2599 0.0449 0.25313 0.04768 C 0.24375 0.05625 0.22934 0.05856 0.21841 0.05972 C 0.2 0.06157 0.18177 0.06319 0.16337 0.06481 C 0.14202 0.06389 0.12448 0.06296 0.10434 0.05625 C 0.09792 0.05416 0.0948 0.05092 0.08907 0.04768 C 0.08664 0.04629 0.08125 0.04444 0.08125 0.04467 C 0.07275 0.0368 0.06285 0.03148 0.05313 0.02731 C 0.04566 0.0206 0.03855 0.01898 0.03004 0.01527 C 0.02657 0.00856 0.02153 0.00532 0.01719 3.33333E-6 " pathEditMode="relative" rAng="0" ptsTypes="fffffffffA">
                                      <p:cBhvr>
                                        <p:cTn id="10" dur="2000" fill="hold"/>
                                        <p:tgtEl>
                                          <p:spTgt spid="4"/>
                                        </p:tgtEl>
                                        <p:attrNameLst>
                                          <p:attrName>ppt_x</p:attrName>
                                          <p:attrName>ppt_y</p:attrName>
                                        </p:attrNameLst>
                                      </p:cBhvr>
                                      <p:rCtr x="-124" y="-7"/>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22" name="Picture 2" descr="C:\Users\admin\AppData\Local\Microsoft\Windows\Temporary Internet Files\Content.IE5\630ZU26L\MC900359707[1].wmf"/>
          <p:cNvPicPr>
            <a:picLocks noChangeAspect="1" noChangeArrowheads="1"/>
          </p:cNvPicPr>
          <p:nvPr/>
        </p:nvPicPr>
        <p:blipFill>
          <a:blip r:embed="rId3" cstate="print"/>
          <a:srcRect/>
          <a:stretch>
            <a:fillRect/>
          </a:stretch>
        </p:blipFill>
        <p:spPr bwMode="auto">
          <a:xfrm>
            <a:off x="2408238" y="2401888"/>
            <a:ext cx="3886200" cy="3917950"/>
          </a:xfrm>
          <a:prstGeom prst="rect">
            <a:avLst/>
          </a:prstGeom>
          <a:noFill/>
          <a:ln w="9525">
            <a:noFill/>
            <a:miter lim="800000"/>
            <a:headEnd/>
            <a:tailEnd/>
          </a:ln>
        </p:spPr>
      </p:pic>
      <p:pic>
        <p:nvPicPr>
          <p:cNvPr id="30723" name="Picture 4" descr="C:\Users\admin\AppData\Local\Microsoft\Windows\Temporary Internet Files\Content.IE5\UIAUL69Y\MC900441357[1].png"/>
          <p:cNvPicPr>
            <a:picLocks noChangeAspect="1" noChangeArrowheads="1"/>
          </p:cNvPicPr>
          <p:nvPr/>
        </p:nvPicPr>
        <p:blipFill>
          <a:blip r:embed="rId4" cstate="print"/>
          <a:srcRect/>
          <a:stretch>
            <a:fillRect/>
          </a:stretch>
        </p:blipFill>
        <p:spPr bwMode="auto">
          <a:xfrm>
            <a:off x="7054850" y="-76200"/>
            <a:ext cx="2057400" cy="2057400"/>
          </a:xfrm>
          <a:prstGeom prst="rect">
            <a:avLst/>
          </a:prstGeom>
          <a:noFill/>
          <a:ln w="9525">
            <a:noFill/>
            <a:miter lim="800000"/>
            <a:headEnd/>
            <a:tailEnd/>
          </a:ln>
        </p:spPr>
      </p:pic>
      <p:cxnSp>
        <p:nvCxnSpPr>
          <p:cNvPr id="6" name="Curved Connector 5"/>
          <p:cNvCxnSpPr/>
          <p:nvPr/>
        </p:nvCxnSpPr>
        <p:spPr>
          <a:xfrm rot="10800000" flipV="1">
            <a:off x="7127875" y="1655763"/>
            <a:ext cx="381000" cy="342900"/>
          </a:xfrm>
          <a:prstGeom prst="curvedConnector3">
            <a:avLst/>
          </a:prstGeom>
          <a:ln w="3810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14" name="Curved Connector 13"/>
          <p:cNvCxnSpPr/>
          <p:nvPr/>
        </p:nvCxnSpPr>
        <p:spPr>
          <a:xfrm rot="10800000" flipV="1">
            <a:off x="6859588" y="1336675"/>
            <a:ext cx="381000" cy="342900"/>
          </a:xfrm>
          <a:prstGeom prst="curvedConnector3">
            <a:avLst/>
          </a:prstGeom>
          <a:ln w="3810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17" name="Curved Connector 16"/>
          <p:cNvCxnSpPr/>
          <p:nvPr/>
        </p:nvCxnSpPr>
        <p:spPr>
          <a:xfrm rot="10800000" flipV="1">
            <a:off x="6726238" y="792163"/>
            <a:ext cx="401637" cy="342900"/>
          </a:xfrm>
          <a:prstGeom prst="curvedConnector3">
            <a:avLst/>
          </a:prstGeom>
          <a:ln w="38100">
            <a:solidFill>
              <a:srgbClr val="FFC000"/>
            </a:solidFill>
          </a:ln>
        </p:spPr>
        <p:style>
          <a:lnRef idx="1">
            <a:schemeClr val="accent1"/>
          </a:lnRef>
          <a:fillRef idx="0">
            <a:schemeClr val="accent1"/>
          </a:fillRef>
          <a:effectRef idx="0">
            <a:schemeClr val="accent1"/>
          </a:effectRef>
          <a:fontRef idx="minor">
            <a:schemeClr val="tx1"/>
          </a:fontRef>
        </p:style>
      </p:cxnSp>
      <p:grpSp>
        <p:nvGrpSpPr>
          <p:cNvPr id="3" name="Group 19"/>
          <p:cNvGrpSpPr>
            <a:grpSpLocks/>
          </p:cNvGrpSpPr>
          <p:nvPr/>
        </p:nvGrpSpPr>
        <p:grpSpPr bwMode="auto">
          <a:xfrm>
            <a:off x="3124200" y="5276850"/>
            <a:ext cx="625475" cy="457200"/>
            <a:chOff x="6978162" y="5029200"/>
            <a:chExt cx="625719" cy="457200"/>
          </a:xfrm>
        </p:grpSpPr>
        <p:sp>
          <p:nvSpPr>
            <p:cNvPr id="19" name="Teardrop 18"/>
            <p:cNvSpPr/>
            <p:nvPr/>
          </p:nvSpPr>
          <p:spPr>
            <a:xfrm>
              <a:off x="7049628" y="5029200"/>
              <a:ext cx="458966" cy="457200"/>
            </a:xfrm>
            <a:prstGeom prst="teardrop">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0767" name="TextBox 17"/>
            <p:cNvSpPr txBox="1">
              <a:spLocks noChangeArrowheads="1"/>
            </p:cNvSpPr>
            <p:nvPr/>
          </p:nvSpPr>
          <p:spPr bwMode="auto">
            <a:xfrm>
              <a:off x="6978162" y="5073134"/>
              <a:ext cx="625719" cy="369332"/>
            </a:xfrm>
            <a:prstGeom prst="rect">
              <a:avLst/>
            </a:prstGeom>
            <a:noFill/>
            <a:ln w="9525">
              <a:noFill/>
              <a:miter lim="800000"/>
              <a:headEnd/>
              <a:tailEnd/>
            </a:ln>
          </p:spPr>
          <p:txBody>
            <a:bodyPr>
              <a:spAutoFit/>
            </a:bodyPr>
            <a:lstStyle/>
            <a:p>
              <a:r>
                <a:rPr lang="en-US"/>
                <a:t>H</a:t>
              </a:r>
              <a:r>
                <a:rPr lang="en-US" baseline="-25000"/>
                <a:t>2</a:t>
              </a:r>
              <a:r>
                <a:rPr lang="en-US"/>
                <a:t>0</a:t>
              </a:r>
            </a:p>
          </p:txBody>
        </p:sp>
      </p:grpSp>
      <p:grpSp>
        <p:nvGrpSpPr>
          <p:cNvPr id="4" name="Group 23"/>
          <p:cNvGrpSpPr>
            <a:grpSpLocks/>
          </p:cNvGrpSpPr>
          <p:nvPr/>
        </p:nvGrpSpPr>
        <p:grpSpPr bwMode="auto">
          <a:xfrm>
            <a:off x="4038600" y="5486400"/>
            <a:ext cx="625475" cy="457200"/>
            <a:chOff x="6978162" y="5029200"/>
            <a:chExt cx="625719" cy="457200"/>
          </a:xfrm>
        </p:grpSpPr>
        <p:sp>
          <p:nvSpPr>
            <p:cNvPr id="25" name="Teardrop 24"/>
            <p:cNvSpPr/>
            <p:nvPr/>
          </p:nvSpPr>
          <p:spPr>
            <a:xfrm>
              <a:off x="7049628" y="5029200"/>
              <a:ext cx="458966" cy="457200"/>
            </a:xfrm>
            <a:prstGeom prst="teardrop">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0765" name="TextBox 25"/>
            <p:cNvSpPr txBox="1">
              <a:spLocks noChangeArrowheads="1"/>
            </p:cNvSpPr>
            <p:nvPr/>
          </p:nvSpPr>
          <p:spPr bwMode="auto">
            <a:xfrm>
              <a:off x="6978162" y="5073134"/>
              <a:ext cx="625719" cy="369332"/>
            </a:xfrm>
            <a:prstGeom prst="rect">
              <a:avLst/>
            </a:prstGeom>
            <a:noFill/>
            <a:ln w="9525">
              <a:noFill/>
              <a:miter lim="800000"/>
              <a:headEnd/>
              <a:tailEnd/>
            </a:ln>
          </p:spPr>
          <p:txBody>
            <a:bodyPr>
              <a:spAutoFit/>
            </a:bodyPr>
            <a:lstStyle/>
            <a:p>
              <a:r>
                <a:rPr lang="en-US"/>
                <a:t>H</a:t>
              </a:r>
              <a:r>
                <a:rPr lang="en-US" baseline="-25000"/>
                <a:t>2</a:t>
              </a:r>
              <a:r>
                <a:rPr lang="en-US"/>
                <a:t>0</a:t>
              </a:r>
            </a:p>
          </p:txBody>
        </p:sp>
      </p:grpSp>
      <p:grpSp>
        <p:nvGrpSpPr>
          <p:cNvPr id="5" name="Group 26"/>
          <p:cNvGrpSpPr>
            <a:grpSpLocks/>
          </p:cNvGrpSpPr>
          <p:nvPr/>
        </p:nvGrpSpPr>
        <p:grpSpPr bwMode="auto">
          <a:xfrm>
            <a:off x="4568825" y="4868863"/>
            <a:ext cx="625475" cy="457200"/>
            <a:chOff x="6978162" y="5029200"/>
            <a:chExt cx="625719" cy="457200"/>
          </a:xfrm>
        </p:grpSpPr>
        <p:sp>
          <p:nvSpPr>
            <p:cNvPr id="28" name="Teardrop 27"/>
            <p:cNvSpPr/>
            <p:nvPr/>
          </p:nvSpPr>
          <p:spPr>
            <a:xfrm>
              <a:off x="7049628" y="5029200"/>
              <a:ext cx="458966" cy="457200"/>
            </a:xfrm>
            <a:prstGeom prst="teardrop">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0763" name="TextBox 28"/>
            <p:cNvSpPr txBox="1">
              <a:spLocks noChangeArrowheads="1"/>
            </p:cNvSpPr>
            <p:nvPr/>
          </p:nvSpPr>
          <p:spPr bwMode="auto">
            <a:xfrm>
              <a:off x="6978162" y="5073134"/>
              <a:ext cx="625719" cy="369332"/>
            </a:xfrm>
            <a:prstGeom prst="rect">
              <a:avLst/>
            </a:prstGeom>
            <a:noFill/>
            <a:ln w="9525">
              <a:noFill/>
              <a:miter lim="800000"/>
              <a:headEnd/>
              <a:tailEnd/>
            </a:ln>
          </p:spPr>
          <p:txBody>
            <a:bodyPr>
              <a:spAutoFit/>
            </a:bodyPr>
            <a:lstStyle/>
            <a:p>
              <a:r>
                <a:rPr lang="en-US"/>
                <a:t>H</a:t>
              </a:r>
              <a:r>
                <a:rPr lang="en-US" baseline="-25000"/>
                <a:t>2</a:t>
              </a:r>
              <a:r>
                <a:rPr lang="en-US"/>
                <a:t>0</a:t>
              </a:r>
            </a:p>
          </p:txBody>
        </p:sp>
      </p:grpSp>
      <p:pic>
        <p:nvPicPr>
          <p:cNvPr id="30730" name="Picture 5" descr="C:\Users\admin\AppData\Local\Microsoft\Windows\Temporary Internet Files\Content.IE5\OVIRI4WT\MC900437661[1].wmf"/>
          <p:cNvPicPr>
            <a:picLocks noChangeAspect="1" noChangeArrowheads="1"/>
          </p:cNvPicPr>
          <p:nvPr/>
        </p:nvPicPr>
        <p:blipFill>
          <a:blip r:embed="rId5" cstate="print"/>
          <a:srcRect/>
          <a:stretch>
            <a:fillRect/>
          </a:stretch>
        </p:blipFill>
        <p:spPr bwMode="auto">
          <a:xfrm rot="-6997942">
            <a:off x="3182144" y="2715419"/>
            <a:ext cx="485775" cy="623887"/>
          </a:xfrm>
          <a:prstGeom prst="rect">
            <a:avLst/>
          </a:prstGeom>
          <a:noFill/>
          <a:ln w="9525">
            <a:noFill/>
            <a:miter lim="800000"/>
            <a:headEnd/>
            <a:tailEnd/>
          </a:ln>
        </p:spPr>
      </p:pic>
      <p:grpSp>
        <p:nvGrpSpPr>
          <p:cNvPr id="7" name="Group 1023"/>
          <p:cNvGrpSpPr>
            <a:grpSpLocks/>
          </p:cNvGrpSpPr>
          <p:nvPr/>
        </p:nvGrpSpPr>
        <p:grpSpPr bwMode="auto">
          <a:xfrm rot="-1039803">
            <a:off x="1765300" y="4017963"/>
            <a:ext cx="584200" cy="488950"/>
            <a:chOff x="1137139" y="2045734"/>
            <a:chExt cx="641838" cy="423994"/>
          </a:xfrm>
        </p:grpSpPr>
        <p:sp>
          <p:nvSpPr>
            <p:cNvPr id="31" name="Wave 30"/>
            <p:cNvSpPr/>
            <p:nvPr/>
          </p:nvSpPr>
          <p:spPr>
            <a:xfrm>
              <a:off x="1137139" y="2045734"/>
              <a:ext cx="641838" cy="423994"/>
            </a:xfrm>
            <a:prstGeom prst="wave">
              <a:avLst/>
            </a:prstGeom>
            <a:solidFill>
              <a:srgbClr val="FF3399"/>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0761" name="TextBox 29"/>
            <p:cNvSpPr txBox="1">
              <a:spLocks noChangeArrowheads="1"/>
            </p:cNvSpPr>
            <p:nvPr/>
          </p:nvSpPr>
          <p:spPr bwMode="auto">
            <a:xfrm>
              <a:off x="1169376" y="2100395"/>
              <a:ext cx="609600" cy="369332"/>
            </a:xfrm>
            <a:prstGeom prst="rect">
              <a:avLst/>
            </a:prstGeom>
            <a:noFill/>
            <a:ln w="9525">
              <a:noFill/>
              <a:miter lim="800000"/>
              <a:headEnd/>
              <a:tailEnd/>
            </a:ln>
          </p:spPr>
          <p:txBody>
            <a:bodyPr>
              <a:spAutoFit/>
            </a:bodyPr>
            <a:lstStyle/>
            <a:p>
              <a:r>
                <a:rPr lang="en-US"/>
                <a:t>CO</a:t>
              </a:r>
              <a:r>
                <a:rPr lang="en-US" baseline="-25000"/>
                <a:t>2</a:t>
              </a:r>
              <a:endParaRPr lang="en-US"/>
            </a:p>
          </p:txBody>
        </p:sp>
      </p:grpSp>
      <p:grpSp>
        <p:nvGrpSpPr>
          <p:cNvPr id="8" name="Group 39"/>
          <p:cNvGrpSpPr>
            <a:grpSpLocks/>
          </p:cNvGrpSpPr>
          <p:nvPr/>
        </p:nvGrpSpPr>
        <p:grpSpPr bwMode="auto">
          <a:xfrm rot="-2090962">
            <a:off x="6657975" y="4714875"/>
            <a:ext cx="582613" cy="488950"/>
            <a:chOff x="1137139" y="2045734"/>
            <a:chExt cx="641838" cy="423994"/>
          </a:xfrm>
        </p:grpSpPr>
        <p:sp>
          <p:nvSpPr>
            <p:cNvPr id="41" name="Wave 40"/>
            <p:cNvSpPr/>
            <p:nvPr/>
          </p:nvSpPr>
          <p:spPr>
            <a:xfrm>
              <a:off x="1137139" y="2045734"/>
              <a:ext cx="641838" cy="423994"/>
            </a:xfrm>
            <a:prstGeom prst="wave">
              <a:avLst/>
            </a:prstGeom>
            <a:solidFill>
              <a:srgbClr val="FF3399"/>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0759" name="TextBox 41"/>
            <p:cNvSpPr txBox="1">
              <a:spLocks noChangeArrowheads="1"/>
            </p:cNvSpPr>
            <p:nvPr/>
          </p:nvSpPr>
          <p:spPr bwMode="auto">
            <a:xfrm>
              <a:off x="1169376" y="2100395"/>
              <a:ext cx="609600" cy="369332"/>
            </a:xfrm>
            <a:prstGeom prst="rect">
              <a:avLst/>
            </a:prstGeom>
            <a:noFill/>
            <a:ln w="9525">
              <a:noFill/>
              <a:miter lim="800000"/>
              <a:headEnd/>
              <a:tailEnd/>
            </a:ln>
          </p:spPr>
          <p:txBody>
            <a:bodyPr>
              <a:spAutoFit/>
            </a:bodyPr>
            <a:lstStyle/>
            <a:p>
              <a:r>
                <a:rPr lang="en-US"/>
                <a:t>CO</a:t>
              </a:r>
              <a:r>
                <a:rPr lang="en-US" baseline="-25000"/>
                <a:t>2</a:t>
              </a:r>
              <a:endParaRPr lang="en-US"/>
            </a:p>
          </p:txBody>
        </p:sp>
      </p:grpSp>
      <p:grpSp>
        <p:nvGrpSpPr>
          <p:cNvPr id="9" name="Group 42"/>
          <p:cNvGrpSpPr>
            <a:grpSpLocks/>
          </p:cNvGrpSpPr>
          <p:nvPr/>
        </p:nvGrpSpPr>
        <p:grpSpPr bwMode="auto">
          <a:xfrm rot="2859688">
            <a:off x="3281363" y="949325"/>
            <a:ext cx="584200" cy="488950"/>
            <a:chOff x="1137139" y="2045734"/>
            <a:chExt cx="641838" cy="423994"/>
          </a:xfrm>
        </p:grpSpPr>
        <p:sp>
          <p:nvSpPr>
            <p:cNvPr id="44" name="Wave 43"/>
            <p:cNvSpPr/>
            <p:nvPr/>
          </p:nvSpPr>
          <p:spPr>
            <a:xfrm>
              <a:off x="1137139" y="2045734"/>
              <a:ext cx="641838" cy="423994"/>
            </a:xfrm>
            <a:prstGeom prst="wave">
              <a:avLst/>
            </a:prstGeom>
            <a:solidFill>
              <a:srgbClr val="FF3399"/>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0757" name="TextBox 44"/>
            <p:cNvSpPr txBox="1">
              <a:spLocks noChangeArrowheads="1"/>
            </p:cNvSpPr>
            <p:nvPr/>
          </p:nvSpPr>
          <p:spPr bwMode="auto">
            <a:xfrm>
              <a:off x="1169376" y="2100395"/>
              <a:ext cx="609600" cy="369332"/>
            </a:xfrm>
            <a:prstGeom prst="rect">
              <a:avLst/>
            </a:prstGeom>
            <a:noFill/>
            <a:ln w="9525">
              <a:noFill/>
              <a:miter lim="800000"/>
              <a:headEnd/>
              <a:tailEnd/>
            </a:ln>
          </p:spPr>
          <p:txBody>
            <a:bodyPr>
              <a:spAutoFit/>
            </a:bodyPr>
            <a:lstStyle/>
            <a:p>
              <a:r>
                <a:rPr lang="en-US"/>
                <a:t>CO</a:t>
              </a:r>
              <a:r>
                <a:rPr lang="en-US" baseline="-25000"/>
                <a:t>2</a:t>
              </a:r>
              <a:endParaRPr lang="en-US"/>
            </a:p>
          </p:txBody>
        </p:sp>
      </p:grpSp>
      <p:pic>
        <p:nvPicPr>
          <p:cNvPr id="30734" name="Picture 5" descr="C:\Users\admin\AppData\Local\Microsoft\Windows\Temporary Internet Files\Content.IE5\OVIRI4WT\MC900437661[1].wmf"/>
          <p:cNvPicPr>
            <a:picLocks noChangeAspect="1" noChangeArrowheads="1"/>
          </p:cNvPicPr>
          <p:nvPr/>
        </p:nvPicPr>
        <p:blipFill>
          <a:blip r:embed="rId5" cstate="print"/>
          <a:srcRect/>
          <a:stretch>
            <a:fillRect/>
          </a:stretch>
        </p:blipFill>
        <p:spPr bwMode="auto">
          <a:xfrm rot="4388803">
            <a:off x="5041106" y="3134519"/>
            <a:ext cx="485775" cy="623888"/>
          </a:xfrm>
          <a:prstGeom prst="rect">
            <a:avLst/>
          </a:prstGeom>
          <a:noFill/>
          <a:ln w="9525">
            <a:noFill/>
            <a:miter lim="800000"/>
            <a:headEnd/>
            <a:tailEnd/>
          </a:ln>
        </p:spPr>
      </p:pic>
      <p:pic>
        <p:nvPicPr>
          <p:cNvPr id="30735" name="Picture 5" descr="C:\Users\admin\AppData\Local\Microsoft\Windows\Temporary Internet Files\Content.IE5\OVIRI4WT\MC900437661[1].wmf"/>
          <p:cNvPicPr>
            <a:picLocks noChangeAspect="1" noChangeArrowheads="1"/>
          </p:cNvPicPr>
          <p:nvPr/>
        </p:nvPicPr>
        <p:blipFill>
          <a:blip r:embed="rId5" cstate="print"/>
          <a:srcRect/>
          <a:stretch>
            <a:fillRect/>
          </a:stretch>
        </p:blipFill>
        <p:spPr bwMode="auto">
          <a:xfrm rot="715097">
            <a:off x="3978275" y="3108325"/>
            <a:ext cx="484188" cy="622300"/>
          </a:xfrm>
          <a:prstGeom prst="rect">
            <a:avLst/>
          </a:prstGeom>
          <a:noFill/>
          <a:ln w="9525">
            <a:noFill/>
            <a:miter lim="800000"/>
            <a:headEnd/>
            <a:tailEnd/>
          </a:ln>
        </p:spPr>
      </p:pic>
      <p:grpSp>
        <p:nvGrpSpPr>
          <p:cNvPr id="10" name="Group 1030"/>
          <p:cNvGrpSpPr>
            <a:grpSpLocks/>
          </p:cNvGrpSpPr>
          <p:nvPr/>
        </p:nvGrpSpPr>
        <p:grpSpPr bwMode="auto">
          <a:xfrm>
            <a:off x="4583113" y="688975"/>
            <a:ext cx="533400" cy="539750"/>
            <a:chOff x="838200" y="3276600"/>
            <a:chExt cx="533400" cy="539271"/>
          </a:xfrm>
        </p:grpSpPr>
        <p:sp>
          <p:nvSpPr>
            <p:cNvPr id="1025" name="Explosion 1 1024"/>
            <p:cNvSpPr/>
            <p:nvPr/>
          </p:nvSpPr>
          <p:spPr>
            <a:xfrm>
              <a:off x="838200" y="3276600"/>
              <a:ext cx="533400" cy="539271"/>
            </a:xfrm>
            <a:prstGeom prst="irregularSeal1">
              <a:avLst/>
            </a:prstGeom>
            <a:solidFill>
              <a:srgbClr val="9900CC"/>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0755" name="TextBox 1029"/>
            <p:cNvSpPr txBox="1">
              <a:spLocks noChangeArrowheads="1"/>
            </p:cNvSpPr>
            <p:nvPr/>
          </p:nvSpPr>
          <p:spPr bwMode="auto">
            <a:xfrm>
              <a:off x="914400" y="3346938"/>
              <a:ext cx="457200" cy="369332"/>
            </a:xfrm>
            <a:prstGeom prst="rect">
              <a:avLst/>
            </a:prstGeom>
            <a:noFill/>
            <a:ln w="9525">
              <a:noFill/>
              <a:miter lim="800000"/>
              <a:headEnd/>
              <a:tailEnd/>
            </a:ln>
          </p:spPr>
          <p:txBody>
            <a:bodyPr>
              <a:spAutoFit/>
            </a:bodyPr>
            <a:lstStyle/>
            <a:p>
              <a:r>
                <a:rPr lang="en-US"/>
                <a:t>O</a:t>
              </a:r>
              <a:r>
                <a:rPr lang="en-US" baseline="-25000"/>
                <a:t>2</a:t>
              </a:r>
              <a:endParaRPr lang="en-US"/>
            </a:p>
          </p:txBody>
        </p:sp>
      </p:grpSp>
      <p:grpSp>
        <p:nvGrpSpPr>
          <p:cNvPr id="11" name="Group 50"/>
          <p:cNvGrpSpPr>
            <a:grpSpLocks/>
          </p:cNvGrpSpPr>
          <p:nvPr/>
        </p:nvGrpSpPr>
        <p:grpSpPr bwMode="auto">
          <a:xfrm>
            <a:off x="8083550" y="3419475"/>
            <a:ext cx="533400" cy="539750"/>
            <a:chOff x="838200" y="3276600"/>
            <a:chExt cx="533400" cy="539271"/>
          </a:xfrm>
        </p:grpSpPr>
        <p:sp>
          <p:nvSpPr>
            <p:cNvPr id="52" name="Explosion 1 51"/>
            <p:cNvSpPr/>
            <p:nvPr/>
          </p:nvSpPr>
          <p:spPr>
            <a:xfrm>
              <a:off x="838200" y="3276600"/>
              <a:ext cx="533400" cy="539271"/>
            </a:xfrm>
            <a:prstGeom prst="irregularSeal1">
              <a:avLst/>
            </a:prstGeom>
            <a:solidFill>
              <a:srgbClr val="9900CC"/>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0753" name="TextBox 52"/>
            <p:cNvSpPr txBox="1">
              <a:spLocks noChangeArrowheads="1"/>
            </p:cNvSpPr>
            <p:nvPr/>
          </p:nvSpPr>
          <p:spPr bwMode="auto">
            <a:xfrm>
              <a:off x="914400" y="3346938"/>
              <a:ext cx="457200" cy="369332"/>
            </a:xfrm>
            <a:prstGeom prst="rect">
              <a:avLst/>
            </a:prstGeom>
            <a:noFill/>
            <a:ln w="9525">
              <a:noFill/>
              <a:miter lim="800000"/>
              <a:headEnd/>
              <a:tailEnd/>
            </a:ln>
          </p:spPr>
          <p:txBody>
            <a:bodyPr>
              <a:spAutoFit/>
            </a:bodyPr>
            <a:lstStyle/>
            <a:p>
              <a:r>
                <a:rPr lang="en-US"/>
                <a:t>O</a:t>
              </a:r>
              <a:r>
                <a:rPr lang="en-US" baseline="-25000"/>
                <a:t>2</a:t>
              </a:r>
              <a:endParaRPr lang="en-US"/>
            </a:p>
          </p:txBody>
        </p:sp>
      </p:grpSp>
      <p:grpSp>
        <p:nvGrpSpPr>
          <p:cNvPr id="12" name="Group 53"/>
          <p:cNvGrpSpPr>
            <a:grpSpLocks/>
          </p:cNvGrpSpPr>
          <p:nvPr/>
        </p:nvGrpSpPr>
        <p:grpSpPr bwMode="auto">
          <a:xfrm>
            <a:off x="1447800" y="1755775"/>
            <a:ext cx="533400" cy="538163"/>
            <a:chOff x="838200" y="3276600"/>
            <a:chExt cx="533400" cy="539271"/>
          </a:xfrm>
        </p:grpSpPr>
        <p:sp>
          <p:nvSpPr>
            <p:cNvPr id="55" name="Explosion 1 54"/>
            <p:cNvSpPr/>
            <p:nvPr/>
          </p:nvSpPr>
          <p:spPr>
            <a:xfrm>
              <a:off x="838200" y="3276600"/>
              <a:ext cx="533400" cy="539271"/>
            </a:xfrm>
            <a:prstGeom prst="irregularSeal1">
              <a:avLst/>
            </a:prstGeom>
            <a:solidFill>
              <a:srgbClr val="9900CC"/>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0751" name="TextBox 55"/>
            <p:cNvSpPr txBox="1">
              <a:spLocks noChangeArrowheads="1"/>
            </p:cNvSpPr>
            <p:nvPr/>
          </p:nvSpPr>
          <p:spPr bwMode="auto">
            <a:xfrm>
              <a:off x="914400" y="3346938"/>
              <a:ext cx="457200" cy="369332"/>
            </a:xfrm>
            <a:prstGeom prst="rect">
              <a:avLst/>
            </a:prstGeom>
            <a:noFill/>
            <a:ln w="9525">
              <a:noFill/>
              <a:miter lim="800000"/>
              <a:headEnd/>
              <a:tailEnd/>
            </a:ln>
          </p:spPr>
          <p:txBody>
            <a:bodyPr>
              <a:spAutoFit/>
            </a:bodyPr>
            <a:lstStyle/>
            <a:p>
              <a:r>
                <a:rPr lang="en-US"/>
                <a:t>O</a:t>
              </a:r>
              <a:r>
                <a:rPr lang="en-US" baseline="-25000"/>
                <a:t>2</a:t>
              </a:r>
              <a:endParaRPr lang="en-US"/>
            </a:p>
          </p:txBody>
        </p:sp>
      </p:grpSp>
      <p:grpSp>
        <p:nvGrpSpPr>
          <p:cNvPr id="13" name="Group 36"/>
          <p:cNvGrpSpPr>
            <a:grpSpLocks/>
          </p:cNvGrpSpPr>
          <p:nvPr/>
        </p:nvGrpSpPr>
        <p:grpSpPr bwMode="auto">
          <a:xfrm rot="-1217980">
            <a:off x="4027488" y="1168400"/>
            <a:ext cx="625475" cy="457200"/>
            <a:chOff x="6978162" y="5029200"/>
            <a:chExt cx="625719" cy="457200"/>
          </a:xfrm>
        </p:grpSpPr>
        <p:sp>
          <p:nvSpPr>
            <p:cNvPr id="38" name="Teardrop 37"/>
            <p:cNvSpPr/>
            <p:nvPr/>
          </p:nvSpPr>
          <p:spPr>
            <a:xfrm>
              <a:off x="7046001" y="5004837"/>
              <a:ext cx="458966" cy="457200"/>
            </a:xfrm>
            <a:prstGeom prst="teardrop">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0749" name="TextBox 38"/>
            <p:cNvSpPr txBox="1">
              <a:spLocks noChangeArrowheads="1"/>
            </p:cNvSpPr>
            <p:nvPr/>
          </p:nvSpPr>
          <p:spPr bwMode="auto">
            <a:xfrm>
              <a:off x="6978162" y="5073134"/>
              <a:ext cx="625719" cy="369332"/>
            </a:xfrm>
            <a:prstGeom prst="rect">
              <a:avLst/>
            </a:prstGeom>
            <a:noFill/>
            <a:ln w="9525">
              <a:noFill/>
              <a:miter lim="800000"/>
              <a:headEnd/>
              <a:tailEnd/>
            </a:ln>
          </p:spPr>
          <p:txBody>
            <a:bodyPr>
              <a:spAutoFit/>
            </a:bodyPr>
            <a:lstStyle/>
            <a:p>
              <a:r>
                <a:rPr lang="en-US"/>
                <a:t>H</a:t>
              </a:r>
              <a:r>
                <a:rPr lang="en-US" baseline="-25000"/>
                <a:t>2</a:t>
              </a:r>
              <a:r>
                <a:rPr lang="en-US"/>
                <a:t>0</a:t>
              </a:r>
            </a:p>
          </p:txBody>
        </p:sp>
      </p:grpSp>
      <p:grpSp>
        <p:nvGrpSpPr>
          <p:cNvPr id="15" name="Group 47"/>
          <p:cNvGrpSpPr>
            <a:grpSpLocks/>
          </p:cNvGrpSpPr>
          <p:nvPr/>
        </p:nvGrpSpPr>
        <p:grpSpPr bwMode="auto">
          <a:xfrm rot="-1995554">
            <a:off x="739775" y="2505075"/>
            <a:ext cx="625475" cy="487363"/>
            <a:chOff x="7617802" y="5149334"/>
            <a:chExt cx="625719" cy="487060"/>
          </a:xfrm>
        </p:grpSpPr>
        <p:sp>
          <p:nvSpPr>
            <p:cNvPr id="49" name="Teardrop 48"/>
            <p:cNvSpPr/>
            <p:nvPr/>
          </p:nvSpPr>
          <p:spPr>
            <a:xfrm>
              <a:off x="7641363" y="5147035"/>
              <a:ext cx="458966" cy="456916"/>
            </a:xfrm>
            <a:prstGeom prst="teardrop">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0747" name="TextBox 49"/>
            <p:cNvSpPr txBox="1">
              <a:spLocks noChangeArrowheads="1"/>
            </p:cNvSpPr>
            <p:nvPr/>
          </p:nvSpPr>
          <p:spPr bwMode="auto">
            <a:xfrm>
              <a:off x="7617802" y="5149334"/>
              <a:ext cx="625719" cy="369332"/>
            </a:xfrm>
            <a:prstGeom prst="rect">
              <a:avLst/>
            </a:prstGeom>
            <a:noFill/>
            <a:ln w="9525">
              <a:noFill/>
              <a:miter lim="800000"/>
              <a:headEnd/>
              <a:tailEnd/>
            </a:ln>
          </p:spPr>
          <p:txBody>
            <a:bodyPr>
              <a:spAutoFit/>
            </a:bodyPr>
            <a:lstStyle/>
            <a:p>
              <a:r>
                <a:rPr lang="en-US"/>
                <a:t>H</a:t>
              </a:r>
              <a:r>
                <a:rPr lang="en-US" baseline="-25000"/>
                <a:t>2</a:t>
              </a:r>
              <a:r>
                <a:rPr lang="en-US"/>
                <a:t>0</a:t>
              </a:r>
            </a:p>
          </p:txBody>
        </p:sp>
      </p:grpSp>
      <p:grpSp>
        <p:nvGrpSpPr>
          <p:cNvPr id="16" name="Group 56"/>
          <p:cNvGrpSpPr>
            <a:grpSpLocks/>
          </p:cNvGrpSpPr>
          <p:nvPr/>
        </p:nvGrpSpPr>
        <p:grpSpPr bwMode="auto">
          <a:xfrm>
            <a:off x="6767513" y="3048000"/>
            <a:ext cx="458787" cy="627063"/>
            <a:chOff x="4905961" y="5364845"/>
            <a:chExt cx="458665" cy="625719"/>
          </a:xfrm>
        </p:grpSpPr>
        <p:sp>
          <p:nvSpPr>
            <p:cNvPr id="58" name="Teardrop 57"/>
            <p:cNvSpPr/>
            <p:nvPr/>
          </p:nvSpPr>
          <p:spPr>
            <a:xfrm>
              <a:off x="4905961" y="5448803"/>
              <a:ext cx="458665" cy="457804"/>
            </a:xfrm>
            <a:prstGeom prst="teardrop">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0745" name="TextBox 58"/>
            <p:cNvSpPr txBox="1">
              <a:spLocks noChangeArrowheads="1"/>
            </p:cNvSpPr>
            <p:nvPr/>
          </p:nvSpPr>
          <p:spPr bwMode="auto">
            <a:xfrm rot="3034071">
              <a:off x="4834157" y="5493039"/>
              <a:ext cx="625719" cy="369332"/>
            </a:xfrm>
            <a:prstGeom prst="rect">
              <a:avLst/>
            </a:prstGeom>
            <a:noFill/>
            <a:ln w="9525">
              <a:noFill/>
              <a:miter lim="800000"/>
              <a:headEnd/>
              <a:tailEnd/>
            </a:ln>
          </p:spPr>
          <p:txBody>
            <a:bodyPr>
              <a:spAutoFit/>
            </a:bodyPr>
            <a:lstStyle/>
            <a:p>
              <a:r>
                <a:rPr lang="en-US"/>
                <a:t>H</a:t>
              </a:r>
              <a:r>
                <a:rPr lang="en-US" baseline="-25000"/>
                <a:t>2</a:t>
              </a:r>
              <a:r>
                <a:rPr lang="en-US"/>
                <a:t>0</a:t>
              </a:r>
            </a:p>
          </p:txBody>
        </p:sp>
      </p:grpSp>
      <p:sp>
        <p:nvSpPr>
          <p:cNvPr id="2" name="TextBox 1"/>
          <p:cNvSpPr txBox="1"/>
          <p:nvPr/>
        </p:nvSpPr>
        <p:spPr>
          <a:xfrm>
            <a:off x="574675" y="250825"/>
            <a:ext cx="3011488" cy="1323975"/>
          </a:xfrm>
          <a:prstGeom prst="rect">
            <a:avLst/>
          </a:prstGeom>
          <a:noFill/>
        </p:spPr>
        <p:txBody>
          <a:bodyPr>
            <a:spAutoFit/>
          </a:bodyPr>
          <a:lstStyle/>
          <a:p>
            <a:pPr fontAlgn="auto">
              <a:spcBef>
                <a:spcPts val="0"/>
              </a:spcBef>
              <a:spcAft>
                <a:spcPts val="0"/>
              </a:spcAft>
              <a:defRPr/>
            </a:pPr>
            <a:r>
              <a:rPr lang="en-US" sz="4000" dirty="0">
                <a:latin typeface="+mj-lt"/>
                <a:cs typeface="+mn-cs"/>
              </a:rPr>
              <a:t>Review the  process.  </a:t>
            </a:r>
          </a:p>
        </p:txBody>
      </p:sp>
      <p:sp>
        <p:nvSpPr>
          <p:cNvPr id="30743" name="Rectangle 3"/>
          <p:cNvSpPr>
            <a:spLocks noChangeArrowheads="1"/>
          </p:cNvSpPr>
          <p:nvPr/>
        </p:nvSpPr>
        <p:spPr bwMode="auto">
          <a:xfrm>
            <a:off x="574675" y="6149975"/>
            <a:ext cx="6867525" cy="708025"/>
          </a:xfrm>
          <a:prstGeom prst="rect">
            <a:avLst/>
          </a:prstGeom>
          <a:noFill/>
          <a:ln w="9525">
            <a:noFill/>
            <a:miter lim="800000"/>
            <a:headEnd/>
            <a:tailEnd/>
          </a:ln>
        </p:spPr>
        <p:txBody>
          <a:bodyPr>
            <a:spAutoFit/>
          </a:bodyPr>
          <a:lstStyle/>
          <a:p>
            <a:r>
              <a:rPr lang="en-US" sz="4000">
                <a:solidFill>
                  <a:srgbClr val="000000"/>
                </a:solidFill>
              </a:rPr>
              <a:t>Explain each step as it is shown.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9" presetClass="path" presetSubtype="0" accel="50000" decel="50000" fill="hold" nodeType="clickEffect">
                                  <p:stCondLst>
                                    <p:cond delay="300"/>
                                  </p:stCondLst>
                                  <p:childTnLst>
                                    <p:animMotion origin="layout" path="M 4.72222E-6 7.40741E-7 L -0.38247 0.31505 " pathEditMode="relative" rAng="0" ptsTypes="AA">
                                      <p:cBhvr>
                                        <p:cTn id="6" dur="2000" fill="hold"/>
                                        <p:tgtEl>
                                          <p:spTgt spid="17"/>
                                        </p:tgtEl>
                                        <p:attrNameLst>
                                          <p:attrName>ppt_x</p:attrName>
                                          <p:attrName>ppt_y</p:attrName>
                                        </p:attrNameLst>
                                      </p:cBhvr>
                                      <p:rCtr x="-191" y="157"/>
                                    </p:animMotion>
                                  </p:childTnLst>
                                  <p:subTnLst>
                                    <p:set>
                                      <p:cBhvr override="childStyle">
                                        <p:cTn dur="1" fill="hold" display="0" masterRel="sameClick" afterEffect="1">
                                          <p:stCondLst>
                                            <p:cond evt="end" delay="0">
                                              <p:tn val="5"/>
                                            </p:cond>
                                          </p:stCondLst>
                                        </p:cTn>
                                        <p:tgtEl>
                                          <p:spTgt spid="17"/>
                                        </p:tgtEl>
                                        <p:attrNameLst>
                                          <p:attrName>style.visibility</p:attrName>
                                        </p:attrNameLst>
                                      </p:cBhvr>
                                      <p:to>
                                        <p:strVal val="hidden"/>
                                      </p:to>
                                    </p:set>
                                  </p:subTnLst>
                                </p:cTn>
                              </p:par>
                              <p:par>
                                <p:cTn id="7" presetID="49" presetClass="path" presetSubtype="0" accel="50000" decel="50000" fill="hold" nodeType="withEffect">
                                  <p:stCondLst>
                                    <p:cond delay="300"/>
                                  </p:stCondLst>
                                  <p:childTnLst>
                                    <p:animMotion origin="layout" path="M 3.05556E-6 2.59259E-6 L -0.30434 0.28009 " pathEditMode="relative" rAng="0" ptsTypes="AA">
                                      <p:cBhvr>
                                        <p:cTn id="8" dur="2000" fill="hold"/>
                                        <p:tgtEl>
                                          <p:spTgt spid="14"/>
                                        </p:tgtEl>
                                        <p:attrNameLst>
                                          <p:attrName>ppt_x</p:attrName>
                                          <p:attrName>ppt_y</p:attrName>
                                        </p:attrNameLst>
                                      </p:cBhvr>
                                      <p:rCtr x="-152" y="140"/>
                                    </p:animMotion>
                                  </p:childTnLst>
                                  <p:subTnLst>
                                    <p:set>
                                      <p:cBhvr override="childStyle">
                                        <p:cTn dur="1" fill="hold" display="0" masterRel="sameClick" afterEffect="1">
                                          <p:stCondLst>
                                            <p:cond evt="end" delay="0">
                                              <p:tn val="7"/>
                                            </p:cond>
                                          </p:stCondLst>
                                        </p:cTn>
                                        <p:tgtEl>
                                          <p:spTgt spid="14"/>
                                        </p:tgtEl>
                                        <p:attrNameLst>
                                          <p:attrName>style.visibility</p:attrName>
                                        </p:attrNameLst>
                                      </p:cBhvr>
                                      <p:to>
                                        <p:strVal val="hidden"/>
                                      </p:to>
                                    </p:set>
                                  </p:subTnLst>
                                </p:cTn>
                              </p:par>
                              <p:par>
                                <p:cTn id="9" presetID="49" presetClass="path" presetSubtype="0" accel="50000" decel="50000" fill="hold" nodeType="withEffect">
                                  <p:stCondLst>
                                    <p:cond delay="0"/>
                                  </p:stCondLst>
                                  <p:childTnLst>
                                    <p:animMotion origin="layout" path="M 2.77778E-6 4.81481E-6 L -0.20868 0.23356 " pathEditMode="relative" rAng="0" ptsTypes="AA">
                                      <p:cBhvr>
                                        <p:cTn id="10" dur="2000" fill="hold"/>
                                        <p:tgtEl>
                                          <p:spTgt spid="6"/>
                                        </p:tgtEl>
                                        <p:attrNameLst>
                                          <p:attrName>ppt_x</p:attrName>
                                          <p:attrName>ppt_y</p:attrName>
                                        </p:attrNameLst>
                                      </p:cBhvr>
                                      <p:rCtr x="-104" y="117"/>
                                    </p:animMotion>
                                  </p:childTnLst>
                                  <p:subTnLst>
                                    <p:set>
                                      <p:cBhvr override="childStyle">
                                        <p:cTn dur="1" fill="hold" display="0" masterRel="sameClick" afterEffect="1">
                                          <p:stCondLst>
                                            <p:cond evt="end" delay="0">
                                              <p:tn val="9"/>
                                            </p:cond>
                                          </p:stCondLst>
                                        </p:cTn>
                                        <p:tgtEl>
                                          <p:spTgt spid="6"/>
                                        </p:tgtEl>
                                        <p:attrNameLst>
                                          <p:attrName>style.visibility</p:attrName>
                                        </p:attrNameLst>
                                      </p:cBhvr>
                                      <p:to>
                                        <p:strVal val="hidden"/>
                                      </p:to>
                                    </p:set>
                                  </p:subTnLst>
                                </p:cTn>
                              </p:par>
                            </p:childTnLst>
                          </p:cTn>
                        </p:par>
                      </p:childTnLst>
                    </p:cTn>
                  </p:par>
                  <p:par>
                    <p:cTn id="11" fill="hold" nodeType="clickPar">
                      <p:stCondLst>
                        <p:cond delay="indefinite"/>
                      </p:stCondLst>
                      <p:childTnLst>
                        <p:par>
                          <p:cTn id="12" fill="hold" nodeType="withGroup">
                            <p:stCondLst>
                              <p:cond delay="0"/>
                            </p:stCondLst>
                            <p:childTnLst>
                              <p:par>
                                <p:cTn id="13" presetID="42" presetClass="path" presetSubtype="0" accel="50000" decel="50000" fill="hold" nodeType="clickEffect">
                                  <p:stCondLst>
                                    <p:cond delay="0"/>
                                  </p:stCondLst>
                                  <p:childTnLst>
                                    <p:animMotion origin="layout" path="M 1.94444E-6 -3.33333E-6 L -0.01754 -0.33333 " pathEditMode="relative" rAng="0" ptsTypes="AA">
                                      <p:cBhvr>
                                        <p:cTn id="14" dur="2000" fill="hold"/>
                                        <p:tgtEl>
                                          <p:spTgt spid="4"/>
                                        </p:tgtEl>
                                        <p:attrNameLst>
                                          <p:attrName>ppt_x</p:attrName>
                                          <p:attrName>ppt_y</p:attrName>
                                        </p:attrNameLst>
                                      </p:cBhvr>
                                      <p:rCtr x="-9" y="-167"/>
                                    </p:animMotion>
                                  </p:childTnLst>
                                  <p:subTnLst>
                                    <p:set>
                                      <p:cBhvr override="childStyle">
                                        <p:cTn dur="1" fill="hold" display="0" masterRel="sameClick" afterEffect="1">
                                          <p:stCondLst>
                                            <p:cond evt="end" delay="0">
                                              <p:tn val="13"/>
                                            </p:cond>
                                          </p:stCondLst>
                                        </p:cTn>
                                        <p:tgtEl>
                                          <p:spTgt spid="4"/>
                                        </p:tgtEl>
                                        <p:attrNameLst>
                                          <p:attrName>style.visibility</p:attrName>
                                        </p:attrNameLst>
                                      </p:cBhvr>
                                      <p:to>
                                        <p:strVal val="hidden"/>
                                      </p:to>
                                    </p:set>
                                  </p:subTnLst>
                                </p:cTn>
                              </p:par>
                              <p:par>
                                <p:cTn id="15" presetID="57" presetClass="path" presetSubtype="0" accel="50000" decel="50000" fill="hold" nodeType="withEffect">
                                  <p:stCondLst>
                                    <p:cond delay="0"/>
                                  </p:stCondLst>
                                  <p:childTnLst>
                                    <p:animMotion origin="layout" path="M -0.00086 -0.00093 L -0.03489 -0.02917 C -0.05 -0.04121 -0.04427 -0.10926 -0.02482 -0.15324 L 0.02032 -0.2507 " pathEditMode="relative" rAng="-25095542" ptsTypes="FfFF">
                                      <p:cBhvr>
                                        <p:cTn id="16" dur="2000" fill="hold"/>
                                        <p:tgtEl>
                                          <p:spTgt spid="5"/>
                                        </p:tgtEl>
                                        <p:attrNameLst>
                                          <p:attrName>ppt_x</p:attrName>
                                          <p:attrName>ppt_y</p:attrName>
                                        </p:attrNameLst>
                                      </p:cBhvr>
                                      <p:rCtr x="11" y="-125"/>
                                    </p:animMotion>
                                  </p:childTnLst>
                                  <p:subTnLst>
                                    <p:set>
                                      <p:cBhvr override="childStyle">
                                        <p:cTn dur="1" fill="hold" display="0" masterRel="sameClick" afterEffect="1">
                                          <p:stCondLst>
                                            <p:cond evt="end" delay="0">
                                              <p:tn val="15"/>
                                            </p:cond>
                                          </p:stCondLst>
                                        </p:cTn>
                                        <p:tgtEl>
                                          <p:spTgt spid="5"/>
                                        </p:tgtEl>
                                        <p:attrNameLst>
                                          <p:attrName>style.visibility</p:attrName>
                                        </p:attrNameLst>
                                      </p:cBhvr>
                                      <p:to>
                                        <p:strVal val="hidden"/>
                                      </p:to>
                                    </p:set>
                                  </p:subTnLst>
                                </p:cTn>
                              </p:par>
                              <p:par>
                                <p:cTn id="17" presetID="0" presetClass="path" presetSubtype="0" accel="50000" decel="50000" fill="hold" nodeType="withEffect">
                                  <p:stCondLst>
                                    <p:cond delay="500"/>
                                  </p:stCondLst>
                                  <p:childTnLst>
                                    <p:animMotion origin="layout" path="M 0.04982 -0.00787 C 0.05677 -0.0125 0.06024 -0.01482 0.06771 -0.01806 C 0.07517 -0.02477 0.08489 -0.02778 0.0934 -0.03195 C 0.09913 -0.04375 0.09739 -0.0382 0.09982 -0.04722 C 0.0993 -0.0581 0.09913 -0.06875 0.09844 -0.07963 C 0.09774 -0.08912 0.09462 -0.09931 0.0934 -0.1088 C 0.09427 -0.12871 0.09462 -0.15139 0.09982 -0.17037 C 0.10087 -0.17963 0.10173 -0.18449 0.10486 -0.19259 C 0.10694 -0.20764 0.11007 -0.21482 0.10486 -0.23195 C 0.10347 -0.23634 0.09982 -0.23866 0.09722 -0.24213 C 0.08906 -0.25301 0.08038 -0.26482 0.06892 -0.26945 C 0.06337 -0.27685 0.05607 -0.28241 0.04844 -0.28472 C 0.04601 -0.28681 0.04288 -0.28727 0.0408 -0.29005 C 0.02587 -0.30996 0.04253 -0.29398 0.03177 -0.30371 C 0.0283 -0.3132 0.02691 -0.31019 0.02153 -0.31736 C 0.01996 -0.32408 0.01823 -0.32709 0.01389 -0.33102 C 0.0125 -0.33704 0.01041 -0.33982 0.00625 -0.34306 " pathEditMode="relative" ptsTypes="ffffffffffffffffA">
                                      <p:cBhvr>
                                        <p:cTn id="18" dur="2000" fill="hold"/>
                                        <p:tgtEl>
                                          <p:spTgt spid="3"/>
                                        </p:tgtEl>
                                        <p:attrNameLst>
                                          <p:attrName>ppt_x</p:attrName>
                                          <p:attrName>ppt_y</p:attrName>
                                        </p:attrNameLst>
                                      </p:cBhvr>
                                    </p:animMotion>
                                  </p:childTnLst>
                                  <p:subTnLst>
                                    <p:set>
                                      <p:cBhvr override="childStyle">
                                        <p:cTn dur="1" fill="hold" display="0" masterRel="sameClick" afterEffect="1">
                                          <p:stCondLst>
                                            <p:cond evt="end" delay="0">
                                              <p:tn val="17"/>
                                            </p:cond>
                                          </p:stCondLst>
                                        </p:cTn>
                                        <p:tgtEl>
                                          <p:spTgt spid="3"/>
                                        </p:tgtEl>
                                        <p:attrNameLst>
                                          <p:attrName>style.visibility</p:attrName>
                                        </p:attrNameLst>
                                      </p:cBhvr>
                                      <p:to>
                                        <p:strVal val="hidden"/>
                                      </p:to>
                                    </p:set>
                                  </p:subTnLst>
                                </p:cTn>
                              </p:par>
                            </p:childTnLst>
                          </p:cTn>
                        </p:par>
                      </p:childTnLst>
                    </p:cTn>
                  </p:par>
                  <p:par>
                    <p:cTn id="19" fill="hold" nodeType="clickPar">
                      <p:stCondLst>
                        <p:cond delay="indefinite"/>
                      </p:stCondLst>
                      <p:childTnLst>
                        <p:par>
                          <p:cTn id="20" fill="hold" nodeType="withGroup">
                            <p:stCondLst>
                              <p:cond delay="0"/>
                            </p:stCondLst>
                            <p:childTnLst>
                              <p:par>
                                <p:cTn id="21" presetID="42" presetClass="path" presetSubtype="0" accel="50000" decel="50000" fill="hold" nodeType="clickEffect">
                                  <p:stCondLst>
                                    <p:cond delay="0"/>
                                  </p:stCondLst>
                                  <p:childTnLst>
                                    <p:animMotion origin="layout" path="M 3.33333E-6 0 L -0.18334 -0.21111 " pathEditMode="relative" rAng="0" ptsTypes="AA">
                                      <p:cBhvr>
                                        <p:cTn id="22" dur="2000" fill="hold"/>
                                        <p:tgtEl>
                                          <p:spTgt spid="8"/>
                                        </p:tgtEl>
                                        <p:attrNameLst>
                                          <p:attrName>ppt_x</p:attrName>
                                          <p:attrName>ppt_y</p:attrName>
                                        </p:attrNameLst>
                                      </p:cBhvr>
                                      <p:rCtr x="-92" y="-106"/>
                                    </p:animMotion>
                                  </p:childTnLst>
                                  <p:subTnLst>
                                    <p:set>
                                      <p:cBhvr override="childStyle">
                                        <p:cTn dur="1" fill="hold" display="0" masterRel="sameClick" afterEffect="1">
                                          <p:stCondLst>
                                            <p:cond evt="end" delay="0">
                                              <p:tn val="21"/>
                                            </p:cond>
                                          </p:stCondLst>
                                        </p:cTn>
                                        <p:tgtEl>
                                          <p:spTgt spid="8"/>
                                        </p:tgtEl>
                                        <p:attrNameLst>
                                          <p:attrName>style.visibility</p:attrName>
                                        </p:attrNameLst>
                                      </p:cBhvr>
                                      <p:to>
                                        <p:strVal val="hidden"/>
                                      </p:to>
                                    </p:set>
                                  </p:subTnLst>
                                </p:cTn>
                              </p:par>
                              <p:par>
                                <p:cTn id="23" presetID="42" presetClass="path" presetSubtype="0" accel="50000" decel="50000" fill="hold" nodeType="withEffect">
                                  <p:stCondLst>
                                    <p:cond delay="0"/>
                                  </p:stCondLst>
                                  <p:childTnLst>
                                    <p:animMotion origin="layout" path="M 2.77556E-17 2.22222E-6 L 0.14167 -0.16597 " pathEditMode="relative" rAng="0" ptsTypes="AA">
                                      <p:cBhvr>
                                        <p:cTn id="24" dur="2000" fill="hold"/>
                                        <p:tgtEl>
                                          <p:spTgt spid="7"/>
                                        </p:tgtEl>
                                        <p:attrNameLst>
                                          <p:attrName>ppt_x</p:attrName>
                                          <p:attrName>ppt_y</p:attrName>
                                        </p:attrNameLst>
                                      </p:cBhvr>
                                      <p:rCtr x="71" y="-83"/>
                                    </p:animMotion>
                                  </p:childTnLst>
                                  <p:subTnLst>
                                    <p:set>
                                      <p:cBhvr override="childStyle">
                                        <p:cTn dur="1" fill="hold" display="0" masterRel="sameClick" afterEffect="1">
                                          <p:stCondLst>
                                            <p:cond evt="end" delay="0">
                                              <p:tn val="23"/>
                                            </p:cond>
                                          </p:stCondLst>
                                        </p:cTn>
                                        <p:tgtEl>
                                          <p:spTgt spid="7"/>
                                        </p:tgtEl>
                                        <p:attrNameLst>
                                          <p:attrName>style.visibility</p:attrName>
                                        </p:attrNameLst>
                                      </p:cBhvr>
                                      <p:to>
                                        <p:strVal val="hidden"/>
                                      </p:to>
                                    </p:set>
                                  </p:subTnLst>
                                </p:cTn>
                              </p:par>
                              <p:par>
                                <p:cTn id="25" presetID="42" presetClass="path" presetSubtype="0" accel="50000" decel="50000" fill="hold" nodeType="withEffect">
                                  <p:stCondLst>
                                    <p:cond delay="100"/>
                                  </p:stCondLst>
                                  <p:childTnLst>
                                    <p:animMotion origin="layout" path="M 5E-6 -4.07407E-6 L 0.06771 0.31482 " pathEditMode="relative" rAng="0" ptsTypes="AA">
                                      <p:cBhvr>
                                        <p:cTn id="26" dur="2000" fill="hold"/>
                                        <p:tgtEl>
                                          <p:spTgt spid="9"/>
                                        </p:tgtEl>
                                        <p:attrNameLst>
                                          <p:attrName>ppt_x</p:attrName>
                                          <p:attrName>ppt_y</p:attrName>
                                        </p:attrNameLst>
                                      </p:cBhvr>
                                      <p:rCtr x="34" y="157"/>
                                    </p:animMotion>
                                  </p:childTnLst>
                                  <p:subTnLst>
                                    <p:set>
                                      <p:cBhvr override="childStyle">
                                        <p:cTn dur="1" fill="hold" display="0" masterRel="sameClick" afterEffect="1">
                                          <p:stCondLst>
                                            <p:cond evt="end" delay="0">
                                              <p:tn val="25"/>
                                            </p:cond>
                                          </p:stCondLst>
                                        </p:cTn>
                                        <p:tgtEl>
                                          <p:spTgt spid="9"/>
                                        </p:tgtEl>
                                        <p:attrNameLst>
                                          <p:attrName>style.visibility</p:attrName>
                                        </p:attrNameLst>
                                      </p:cBhvr>
                                      <p:to>
                                        <p:strVal val="hidden"/>
                                      </p:to>
                                    </p:set>
                                  </p:subTnLst>
                                </p:cTn>
                              </p:par>
                            </p:childTnLst>
                          </p:cTn>
                        </p:par>
                      </p:childTnLst>
                    </p:cTn>
                  </p:par>
                  <p:par>
                    <p:cTn id="27" fill="hold" nodeType="clickPar">
                      <p:stCondLst>
                        <p:cond delay="indefinite"/>
                      </p:stCondLst>
                      <p:childTnLst>
                        <p:par>
                          <p:cTn id="28" fill="hold" nodeType="withGroup">
                            <p:stCondLst>
                              <p:cond delay="0"/>
                            </p:stCondLst>
                            <p:childTnLst>
                              <p:par>
                                <p:cTn id="29" presetID="42" presetClass="path" presetSubtype="0" accel="50000" decel="50000" fill="hold" nodeType="clickEffect">
                                  <p:stCondLst>
                                    <p:cond delay="0"/>
                                  </p:stCondLst>
                                  <p:childTnLst>
                                    <p:animMotion origin="layout" path="M -0.32152 -0.03796 L 0.00348 -0.03796 " pathEditMode="relative" rAng="0" ptsTypes="AA">
                                      <p:cBhvr>
                                        <p:cTn id="30" dur="2000" fill="hold"/>
                                        <p:tgtEl>
                                          <p:spTgt spid="11"/>
                                        </p:tgtEl>
                                        <p:attrNameLst>
                                          <p:attrName>ppt_x</p:attrName>
                                          <p:attrName>ppt_y</p:attrName>
                                        </p:attrNameLst>
                                      </p:cBhvr>
                                      <p:rCtr x="162" y="0"/>
                                    </p:animMotion>
                                  </p:childTnLst>
                                </p:cTn>
                              </p:par>
                              <p:par>
                                <p:cTn id="31" presetID="42" presetClass="path" presetSubtype="0" accel="50000" decel="50000" fill="hold" nodeType="withEffect">
                                  <p:stCondLst>
                                    <p:cond delay="0"/>
                                  </p:stCondLst>
                                  <p:childTnLst>
                                    <p:animMotion origin="layout" path="M -0.06371 0.36019 L 0.00295 0.00463 " pathEditMode="relative" rAng="0" ptsTypes="AA">
                                      <p:cBhvr>
                                        <p:cTn id="32" dur="2000" fill="hold"/>
                                        <p:tgtEl>
                                          <p:spTgt spid="10"/>
                                        </p:tgtEl>
                                        <p:attrNameLst>
                                          <p:attrName>ppt_x</p:attrName>
                                          <p:attrName>ppt_y</p:attrName>
                                        </p:attrNameLst>
                                      </p:cBhvr>
                                      <p:rCtr x="33" y="-178"/>
                                    </p:animMotion>
                                  </p:childTnLst>
                                </p:cTn>
                              </p:par>
                              <p:par>
                                <p:cTn id="33" presetID="42" presetClass="path" presetSubtype="0" accel="50000" decel="50000" fill="hold" nodeType="withEffect">
                                  <p:stCondLst>
                                    <p:cond delay="0"/>
                                  </p:stCondLst>
                                  <p:childTnLst>
                                    <p:animMotion origin="layout" path="M 0.1875 0.16042 L 0.0125 0.00486 " pathEditMode="relative" rAng="0" ptsTypes="AA">
                                      <p:cBhvr>
                                        <p:cTn id="34" dur="2000" fill="hold"/>
                                        <p:tgtEl>
                                          <p:spTgt spid="12"/>
                                        </p:tgtEl>
                                        <p:attrNameLst>
                                          <p:attrName>ppt_x</p:attrName>
                                          <p:attrName>ppt_y</p:attrName>
                                        </p:attrNameLst>
                                      </p:cBhvr>
                                      <p:rCtr x="-87" y="-78"/>
                                    </p:animMotion>
                                  </p:childTnLst>
                                </p:cTn>
                              </p:par>
                            </p:childTnLst>
                          </p:cTn>
                        </p:par>
                      </p:childTnLst>
                    </p:cTn>
                  </p:par>
                  <p:par>
                    <p:cTn id="35" fill="hold" nodeType="clickPar">
                      <p:stCondLst>
                        <p:cond delay="indefinite"/>
                      </p:stCondLst>
                      <p:childTnLst>
                        <p:par>
                          <p:cTn id="36" fill="hold" nodeType="withGroup">
                            <p:stCondLst>
                              <p:cond delay="0"/>
                            </p:stCondLst>
                            <p:childTnLst>
                              <p:par>
                                <p:cTn id="37" presetID="0" presetClass="path" presetSubtype="0" accel="50000" decel="50000" fill="hold" nodeType="clickEffect">
                                  <p:stCondLst>
                                    <p:cond delay="0"/>
                                  </p:stCondLst>
                                  <p:childTnLst>
                                    <p:animMotion origin="layout" path="M -0.00798 0.29629 C -0.00798 0.23912 -0.0085 0.15324 -0.00711 0.11643 C -0.00711 0.11088 -0.00711 0.10324 -0.00694 0.09907 C -0.00694 0.09467 -0.00659 0.0956 -0.00642 0.09329 C -0.00573 0.07801 -0.00468 0.06759 -0.00382 0.05787 C -0.00295 0.03842 -0.00364 0.05231 -0.00243 0.04051 C -0.00208 0.03773 -0.00156 0.03009 -0.00156 0.0287 C 0.00122 0.03356 0.00157 0.03009 0.00348 0.05231 C 0.00504 0.08912 0.00556 0.08148 0.00782 0.08148 " pathEditMode="relative" rAng="0" ptsTypes="ffffffffA">
                                      <p:cBhvr>
                                        <p:cTn id="38" dur="2000" fill="hold"/>
                                        <p:tgtEl>
                                          <p:spTgt spid="13"/>
                                        </p:tgtEl>
                                        <p:attrNameLst>
                                          <p:attrName>ppt_x</p:attrName>
                                          <p:attrName>ppt_y</p:attrName>
                                        </p:attrNameLst>
                                      </p:cBhvr>
                                      <p:rCtr x="8" y="-134"/>
                                    </p:animMotion>
                                  </p:childTnLst>
                                </p:cTn>
                              </p:par>
                              <p:par>
                                <p:cTn id="39" presetID="0" presetClass="path" presetSubtype="0" accel="50000" decel="50000" fill="hold" nodeType="withEffect">
                                  <p:stCondLst>
                                    <p:cond delay="0"/>
                                  </p:stCondLst>
                                  <p:childTnLst>
                                    <p:animMotion origin="layout" path="M -0.17344 0.00995 C -0.16614 0.01967 -0.16267 0.03287 -0.15555 0.04259 C -0.15364 0.05139 -0.14878 0.0581 -0.14392 0.06481 C -0.14167 0.07453 -0.14462 0.06574 -0.13889 0.07338 C -0.12986 0.08541 -0.13299 0.08773 -0.12083 0.09027 C -0.10625 0.10231 -0.10243 0.10092 -0.08246 0.10231 C 0.00104 0.09976 -0.05069 0.10717 -0.02344 0.0956 C -0.01597 0.08518 -0.00781 0.07338 -0.00417 0.05949 C -0.00382 0.05486 -0.00347 0.05046 -0.00295 0.04583 C -0.00191 0.03773 0.00226 0.03032 0.00226 0.02199 L 0.00087 0.03217 " pathEditMode="relative" rAng="0" ptsTypes="fffffffffAA">
                                      <p:cBhvr>
                                        <p:cTn id="40" dur="1700" fill="hold"/>
                                        <p:tgtEl>
                                          <p:spTgt spid="16"/>
                                        </p:tgtEl>
                                        <p:attrNameLst>
                                          <p:attrName>ppt_x</p:attrName>
                                          <p:attrName>ppt_y</p:attrName>
                                        </p:attrNameLst>
                                      </p:cBhvr>
                                      <p:rCtr x="88" y="49"/>
                                    </p:animMotion>
                                  </p:childTnLst>
                                </p:cTn>
                              </p:par>
                              <p:par>
                                <p:cTn id="41" presetID="0" presetClass="path" presetSubtype="0" accel="50000" decel="50000" fill="hold" nodeType="withEffect">
                                  <p:stCondLst>
                                    <p:cond delay="0"/>
                                  </p:stCondLst>
                                  <p:childTnLst>
                                    <p:animMotion origin="layout" path="M 0.25989 0.05486 C 0.25104 0.06273 0.25521 0.06065 0.24826 0.06343 C 0.23906 0.07199 0.22448 0.0743 0.21354 0.07546 C 0.19531 0.07731 0.17708 0.07893 0.15868 0.08055 C 0.13732 0.07963 0.11979 0.0787 0.09965 0.07199 C 0.09323 0.06991 0.0901 0.06667 0.08437 0.06343 C 0.08194 0.06204 0.07656 0.06018 0.07656 0.06042 C 0.06805 0.05255 0.05816 0.04722 0.04843 0.04305 C 0.04097 0.03634 0.03385 0.03472 0.02534 0.03102 C 0.02187 0.0243 0.01684 0.02106 0.0125 0.01574 " pathEditMode="relative" rAng="0" ptsTypes="fffffffffA">
                                      <p:cBhvr>
                                        <p:cTn id="42" dur="2000" fill="hold"/>
                                        <p:tgtEl>
                                          <p:spTgt spid="15"/>
                                        </p:tgtEl>
                                        <p:attrNameLst>
                                          <p:attrName>ppt_x</p:attrName>
                                          <p:attrName>ppt_y</p:attrName>
                                        </p:attrNameLst>
                                      </p:cBhvr>
                                      <p:rCtr x="-124" y="-7"/>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683F11D628784D4CBE1EE772C85AAF49" ma:contentTypeVersion="27" ma:contentTypeDescription="Create a new document." ma:contentTypeScope="" ma:versionID="8df8305772c08cb872004b5997828a0b">
  <xsd:schema xmlns:xsd="http://www.w3.org/2001/XMLSchema" xmlns:p="http://schemas.microsoft.com/office/2006/metadata/properties" xmlns:ns2="3ea8c385-78c1-4fdd-96b0-5420c47c8a12" xmlns:ns3="05070fe1-d26d-4820-95fc-51cc29fca3c5" xmlns:ns5="94ed8f5b-9eca-4070-8860-d3bfe3e8a294" targetNamespace="http://schemas.microsoft.com/office/2006/metadata/properties" ma:root="true" ma:fieldsID="7eddafc9bb9b406eac1eaccf9c964af2" ns2:_="" ns3:_="" ns5:_="">
    <xsd:import namespace="3ea8c385-78c1-4fdd-96b0-5420c47c8a12"/>
    <xsd:import namespace="05070fe1-d26d-4820-95fc-51cc29fca3c5"/>
    <xsd:import namespace="94ed8f5b-9eca-4070-8860-d3bfe3e8a294"/>
    <xsd:element name="properties">
      <xsd:complexType>
        <xsd:sequence>
          <xsd:element name="documentManagement">
            <xsd:complexType>
              <xsd:all>
                <xsd:element ref="ns2:Index" minOccurs="0"/>
                <xsd:element ref="ns3:Year_x0020_at_x0020_a_x0020_Glance" minOccurs="0"/>
                <xsd:element ref="ns5:Unit_x0020_Index" minOccurs="0"/>
              </xsd:all>
            </xsd:complexType>
          </xsd:element>
        </xsd:sequence>
      </xsd:complexType>
    </xsd:element>
  </xsd:schema>
  <xsd:schema xmlns:xsd="http://www.w3.org/2001/XMLSchema" xmlns:dms="http://schemas.microsoft.com/office/2006/documentManagement/types" targetNamespace="3ea8c385-78c1-4fdd-96b0-5420c47c8a12" elementFormDefault="qualified">
    <xsd:import namespace="http://schemas.microsoft.com/office/2006/documentManagement/types"/>
    <xsd:element name="Index" ma:index="8" nillable="true" ma:displayName="Index" ma:default="" ma:internalName="Index">
      <xsd:simpleType>
        <xsd:restriction base="dms:Text">
          <xsd:maxLength value="255"/>
        </xsd:restriction>
      </xsd:simpleType>
    </xsd:element>
  </xsd:schema>
  <xsd:schema xmlns:xsd="http://www.w3.org/2001/XMLSchema" xmlns:dms="http://schemas.microsoft.com/office/2006/documentManagement/types" targetNamespace="05070fe1-d26d-4820-95fc-51cc29fca3c5" elementFormDefault="qualified">
    <xsd:import namespace="http://schemas.microsoft.com/office/2006/documentManagement/types"/>
    <xsd:element name="Year_x0020_at_x0020_a_x0020_Glance" ma:index="9" nillable="true" ma:displayName="Year at a Glance" ma:list="{0B240A0D-1422-4B37-A660-E0CEA57BF205}" ma:internalName="Year_x0020_at_x0020_a_x0020_Glance" ma:showField="Index">
      <xsd:simpleType>
        <xsd:restriction base="dms:Lookup"/>
      </xsd:simpleType>
    </xsd:element>
  </xsd:schema>
  <xsd:schema xmlns:xsd="http://www.w3.org/2001/XMLSchema" xmlns:dms="http://schemas.microsoft.com/office/2006/documentManagement/types" targetNamespace="94ed8f5b-9eca-4070-8860-d3bfe3e8a294" elementFormDefault="qualified">
    <xsd:import namespace="http://schemas.microsoft.com/office/2006/documentManagement/types"/>
    <xsd:element name="Unit_x0020_Index" ma:index="11" nillable="true" ma:displayName="Unit Index" ma:list="{48017574-649b-463b-abc2-2b40b6c88277}" ma:internalName="Unit_x0020_Index" ma:showField="Index">
      <xsd:simpleType>
        <xsd:restriction base="dms:Lookup"/>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3.xml><?xml version="1.0" encoding="utf-8"?>
<LongProperties xmlns="http://schemas.microsoft.com/office/2006/metadata/longProperties"/>
</file>

<file path=customXml/item4.xml><?xml version="1.0" encoding="utf-8"?>
<p:properties xmlns:p="http://schemas.microsoft.com/office/2006/metadata/properties" xmlns:xsi="http://www.w3.org/2001/XMLSchema-instance">
  <documentManagement>
    <Year_x0020_at_x0020_a_x0020_Glance xmlns="05070fe1-d26d-4820-95fc-51cc29fca3c5">20</Year_x0020_at_x0020_a_x0020_Glance>
    <Unit_x0020_Index xmlns="94ed8f5b-9eca-4070-8860-d3bfe3e8a294">46</Unit_x0020_Index>
    <Index xmlns="3ea8c385-78c1-4fdd-96b0-5420c47c8a12">12_S070201I_Photosynthesis</Index>
  </documentManagement>
</p:properties>
</file>

<file path=customXml/itemProps1.xml><?xml version="1.0" encoding="utf-8"?>
<ds:datastoreItem xmlns:ds="http://schemas.openxmlformats.org/officeDocument/2006/customXml" ds:itemID="{765A7C09-7722-4B06-8F9E-0B25F36FA205}">
  <ds:schemaRefs>
    <ds:schemaRef ds:uri="http://schemas.microsoft.com/sharepoint/v3/contenttype/forms"/>
  </ds:schemaRefs>
</ds:datastoreItem>
</file>

<file path=customXml/itemProps2.xml><?xml version="1.0" encoding="utf-8"?>
<ds:datastoreItem xmlns:ds="http://schemas.openxmlformats.org/officeDocument/2006/customXml" ds:itemID="{9EB7EE34-70F7-40BA-A47B-9051684DEC6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ea8c385-78c1-4fdd-96b0-5420c47c8a12"/>
    <ds:schemaRef ds:uri="05070fe1-d26d-4820-95fc-51cc29fca3c5"/>
    <ds:schemaRef ds:uri="94ed8f5b-9eca-4070-8860-d3bfe3e8a294"/>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3.xml><?xml version="1.0" encoding="utf-8"?>
<ds:datastoreItem xmlns:ds="http://schemas.openxmlformats.org/officeDocument/2006/customXml" ds:itemID="{5AA5F4B5-194B-4234-9637-26FAB7324474}">
  <ds:schemaRefs>
    <ds:schemaRef ds:uri="http://schemas.microsoft.com/office/2006/metadata/longProperties"/>
  </ds:schemaRefs>
</ds:datastoreItem>
</file>

<file path=customXml/itemProps4.xml><?xml version="1.0" encoding="utf-8"?>
<ds:datastoreItem xmlns:ds="http://schemas.openxmlformats.org/officeDocument/2006/customXml" ds:itemID="{A74A7652-02BA-404A-BEAA-A0912424E901}">
  <ds:schemaRefs>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emplate/>
  <TotalTime>760</TotalTime>
  <Words>452</Words>
  <Application>Microsoft Office PowerPoint</Application>
  <PresentationFormat>On-screen Show (4:3)</PresentationFormat>
  <Paragraphs>80</Paragraphs>
  <Slides>10</Slides>
  <Notes>10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Calibri</vt:lpstr>
      <vt:lpstr>Arial</vt:lpstr>
      <vt:lpstr>ＭＳ Ｐゴシック</vt:lpstr>
      <vt:lpstr>Arial Rounded MT Bold</vt:lpstr>
      <vt:lpstr>Office Theme</vt:lpstr>
      <vt:lpstr>Photosynthesis</vt:lpstr>
      <vt:lpstr>Energy from the Sun is necessary to begin the process.  </vt:lpstr>
      <vt:lpstr>Radiant energy from the Sun, in the form of light, begins photosynthesis.</vt:lpstr>
      <vt:lpstr>Water is taken into the plant by the roots and carried to the leaves through the xylem .</vt:lpstr>
      <vt:lpstr>Carbon dioxide gas (CO2) is taken into the plant through the stomata on the underside of leaves.</vt:lpstr>
      <vt:lpstr>Oxygen gas (O2) is released into the atmosphere through the stomata on the under side of leaves.</vt:lpstr>
      <vt:lpstr>During photosynthesis, radiant (light) energy from the Sun is converted into chemical energy through a chemical reaction.  The glucose (a type of sugar) that is produced is used both to keep the plants alive and stored by plants to be used by animals that then eat the plants.</vt:lpstr>
      <vt:lpstr>Water vapor is released into the atmosphere through the stomata on the leaves.</vt:lpstr>
      <vt:lpstr>Slide 9</vt:lpstr>
      <vt:lpstr>Slide 10</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Photosynthesis</dc:title>
  <dc:creator>475143</dc:creator>
  <cp:lastModifiedBy>Debbie</cp:lastModifiedBy>
  <cp:revision>47</cp:revision>
  <dcterms:created xsi:type="dcterms:W3CDTF">2010-12-05T03:53:08Z</dcterms:created>
  <dcterms:modified xsi:type="dcterms:W3CDTF">2014-02-18T22:57:59Z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Unit">
    <vt:lpwstr>16</vt:lpwstr>
  </property>
  <property fmtid="{D5CDD505-2E9C-101B-9397-08002B2CF9AE}" pid="3" name="ContentType">
    <vt:lpwstr>Document</vt:lpwstr>
  </property>
  <property fmtid="{D5CDD505-2E9C-101B-9397-08002B2CF9AE}" pid="4" name="Unit0">
    <vt:lpwstr>16</vt:lpwstr>
  </property>
  <property fmtid="{D5CDD505-2E9C-101B-9397-08002B2CF9AE}" pid="5" name="Editable Resource">
    <vt:lpwstr/>
  </property>
</Properties>
</file>