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93" r:id="rId2"/>
    <p:sldId id="262" r:id="rId3"/>
    <p:sldId id="263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90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8" d="100"/>
          <a:sy n="78" d="100"/>
        </p:scale>
        <p:origin x="-8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47BE5F-5265-4ABF-BC30-C8C67FA78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F51AA0-C6AA-45B0-B3BA-37F0B9C6D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16D9A-3B33-4C72-A573-A8234DD254E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61995-81FA-4382-B809-15432DC9739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 eaLnBrk="1" hangingPunct="1">
              <a:spcBef>
                <a:spcPts val="588"/>
              </a:spcBef>
            </a:pPr>
            <a:r>
              <a:rPr lang="en-US" sz="1600" smtClean="0">
                <a:solidFill>
                  <a:srgbClr val="000000"/>
                </a:solidFill>
                <a:cs typeface="Arial" charset="0"/>
                <a:sym typeface="Arial" charset="0"/>
              </a:rPr>
              <a:t>	A mnemonic to help remember the stages of mitosis.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20E23A7E-FCC3-4689-8B6F-6AB7930D4A4C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3CFF95-DD47-4A57-82B7-C9B92F005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EC9F-3D33-463B-A705-C66BDE43E22A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8E14-263C-47D4-A363-3E17D4D76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CEF9-B49F-4BDE-9E94-C5E5E81FF762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EC93-933F-430C-9454-3DF2761B7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6705600" cy="93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133600"/>
            <a:ext cx="6705600" cy="39925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51D8-BE4D-4618-87ED-C6C56B83FF39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3CE1D-715C-4F02-8F4F-3A9C325A3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938"/>
            <a:ext cx="6705600" cy="931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3276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2133600"/>
            <a:ext cx="3276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CA45-B55D-4856-80F3-6C9B212A3564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8E1E3-A22A-434B-A16F-F162AB883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06C9-AA99-4840-B93E-7A947D1837A5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7D40-76A9-422F-9AF5-C72A16E20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B967D-C120-4F55-B20F-032DA105C31A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04993-F7A2-4815-9430-A2701D480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9C89-F913-4E4F-BCF6-73E372AE509F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C201-247A-47AA-BEB2-6B6CB682B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38C1F-22D9-4D67-8B63-172970EFCB22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08CE38-849E-4BDA-8B17-061D211AF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C68-A6E9-4661-ADCD-BBEF35925DD9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E09A5-C255-40CD-9335-2E3F289BB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2E51-2B1E-43A4-873A-9B27DB7E1E87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336E-73F0-4AE6-A07C-02608B9AD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660D02B-7978-479C-80C5-673D3D248F0D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33A351F-EA69-47A8-8C91-1E3F97199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2DD4604-A54E-4FCF-ABE3-6E408EA73C85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55EC1DB-80D4-4CF1-BB97-061DEC9A5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FE661AC-DE4D-4944-ABFC-5A2BADFA4B8D}" type="datetime1">
              <a:rPr lang="en-US"/>
              <a:pPr>
                <a:defRPr/>
              </a:pPr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8BBD3B-442B-4BA3-97AD-3D4B9DE8C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56" r:id="rId4"/>
    <p:sldLayoutId id="2147483764" r:id="rId5"/>
    <p:sldLayoutId id="2147483757" r:id="rId6"/>
    <p:sldLayoutId id="2147483758" r:id="rId7"/>
    <p:sldLayoutId id="2147483765" r:id="rId8"/>
    <p:sldLayoutId id="2147483766" r:id="rId9"/>
    <p:sldLayoutId id="2147483759" r:id="rId10"/>
    <p:sldLayoutId id="2147483760" r:id="rId11"/>
    <p:sldLayoutId id="2147483768" r:id="rId12"/>
    <p:sldLayoutId id="2147483769" r:id="rId13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791075" y="6480175"/>
            <a:ext cx="2133600" cy="301625"/>
          </a:xfrm>
          <a:noFill/>
          <a:ln>
            <a:miter lim="800000"/>
            <a:headEnd/>
            <a:tailEnd/>
          </a:ln>
        </p:spPr>
        <p:txBody>
          <a:bodyPr wrap="square" lIns="64291" tIns="32146" rIns="64291" bIns="32146" numCol="1" anchorCtr="0" compatLnSpc="1">
            <a:prstTxWarp prst="textNoShape">
              <a:avLst/>
            </a:prstTxWarp>
          </a:bodyPr>
          <a:lstStyle/>
          <a:p>
            <a:pPr algn="l"/>
            <a:fld id="{7A030C8F-5209-4F3C-8E0B-817B1DC70AFA}" type="slidenum">
              <a:rPr lang="en-US" sz="1000" smtClean="0"/>
              <a:pPr algn="l"/>
              <a:t>1</a:t>
            </a:fld>
            <a:endParaRPr lang="en-US" sz="1000" smtClean="0"/>
          </a:p>
        </p:txBody>
      </p:sp>
      <p:pic>
        <p:nvPicPr>
          <p:cNvPr id="11267" name="Picture 1"/>
          <p:cNvPicPr>
            <a:picLocks noChangeArrowheads="1"/>
          </p:cNvPicPr>
          <p:nvPr/>
        </p:nvPicPr>
        <p:blipFill>
          <a:blip r:embed="rId3" cstate="print">
            <a:lum bright="50000" contrast="-40000"/>
          </a:blip>
          <a:srcRect/>
          <a:stretch>
            <a:fillRect/>
          </a:stretch>
        </p:blipFill>
        <p:spPr bwMode="auto">
          <a:xfrm>
            <a:off x="-303213" y="-231775"/>
            <a:ext cx="9750426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66113" y="6486525"/>
            <a:ext cx="295275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fld id="{F015E585-D03B-4002-913D-DB1E05C8A143}" type="slidenum">
              <a:rPr lang="en-US" sz="1300">
                <a:cs typeface="Arial" charset="0"/>
                <a:sym typeface="Arial" charset="0"/>
              </a:rPr>
              <a:pPr/>
              <a:t>1</a:t>
            </a:fld>
            <a:endParaRPr lang="en-US" sz="1300">
              <a:cs typeface="Arial" charset="0"/>
              <a:sym typeface="Arial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85800" y="457200"/>
            <a:ext cx="7775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itchFamily="18" charset="0"/>
              </a:rPr>
              <a:t>Asexual Reproduction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124200" y="1600200"/>
            <a:ext cx="2579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</a:rPr>
              <a:t>Mitosis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438400"/>
            <a:ext cx="838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0000"/>
              <a:defRPr/>
            </a:pP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Mitosis is the process in which the nucleus divides to form two new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nuclei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.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Century Gothic"/>
            </a:endParaRP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0" y="6096000"/>
            <a:ext cx="4584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</a:pP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Grade Life Science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7006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smtClean="0">
                <a:solidFill>
                  <a:schemeClr val="tx1"/>
                </a:solidFill>
                <a:effectLst/>
              </a:rPr>
              <a:t>Anaphase </a:t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sz="3800" b="1" dirty="0" smtClean="0">
                <a:solidFill>
                  <a:schemeClr val="tx1"/>
                </a:solidFill>
                <a:effectLst/>
              </a:rPr>
              <a:t>3</a:t>
            </a:r>
            <a:r>
              <a:rPr lang="en-US" sz="3800" b="1" baseline="30000" dirty="0" smtClean="0">
                <a:solidFill>
                  <a:schemeClr val="tx1"/>
                </a:solidFill>
                <a:effectLst/>
              </a:rPr>
              <a:t>rd</a:t>
            </a:r>
            <a:r>
              <a:rPr lang="en-US" sz="38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step in Mitosis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1336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smtClean="0">
                <a:solidFill>
                  <a:schemeClr val="bg1"/>
                </a:solidFill>
              </a:rPr>
              <a:t>Chromatids </a:t>
            </a:r>
            <a:r>
              <a:rPr lang="en-US" smtClean="0"/>
              <a:t>(or pairs of chromosomes) separate and begin to move to opposite ends of the cell. </a:t>
            </a:r>
          </a:p>
        </p:txBody>
      </p:sp>
      <p:sp>
        <p:nvSpPr>
          <p:cNvPr id="6" name="Oval 5"/>
          <p:cNvSpPr/>
          <p:nvPr/>
        </p:nvSpPr>
        <p:spPr>
          <a:xfrm>
            <a:off x="22098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6248400" y="5105400"/>
            <a:ext cx="990600" cy="4572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TextBox 16"/>
          <p:cNvSpPr txBox="1">
            <a:spLocks noChangeArrowheads="1"/>
          </p:cNvSpPr>
          <p:nvPr/>
        </p:nvSpPr>
        <p:spPr bwMode="auto">
          <a:xfrm>
            <a:off x="7162800" y="46482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Centrioles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5257800" y="59436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Rectangle 25"/>
          <p:cNvSpPr>
            <a:spLocks noChangeArrowheads="1"/>
          </p:cNvSpPr>
          <p:nvPr/>
        </p:nvSpPr>
        <p:spPr bwMode="auto">
          <a:xfrm>
            <a:off x="6400800" y="6096000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Spindle fibers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62200" y="57150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19800" y="54864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72200" y="55626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200" y="55626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3581400" y="51816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 flipV="1">
            <a:off x="3505200" y="5486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35052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3505200" y="60960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590800" y="5257800"/>
            <a:ext cx="1066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2"/>
          </p:cNvCxnSpPr>
          <p:nvPr/>
        </p:nvCxnSpPr>
        <p:spPr>
          <a:xfrm rot="5400000" flipH="1" flipV="1">
            <a:off x="2963863" y="4991100"/>
            <a:ext cx="122238" cy="1112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0" idx="2"/>
          </p:cNvCxnSpPr>
          <p:nvPr/>
        </p:nvCxnSpPr>
        <p:spPr>
          <a:xfrm rot="16200000" flipH="1">
            <a:off x="2895601" y="5181600"/>
            <a:ext cx="182562" cy="1036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3"/>
          </p:cNvCxnSpPr>
          <p:nvPr/>
        </p:nvCxnSpPr>
        <p:spPr>
          <a:xfrm>
            <a:off x="2408238" y="5791200"/>
            <a:ext cx="1096962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29200" y="5181600"/>
            <a:ext cx="1431925" cy="43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00600" y="5486400"/>
            <a:ext cx="1485900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029200" y="5715000"/>
            <a:ext cx="1676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39" idx="2"/>
          </p:cNvCxnSpPr>
          <p:nvPr/>
        </p:nvCxnSpPr>
        <p:spPr>
          <a:xfrm flipV="1">
            <a:off x="4876800" y="5791200"/>
            <a:ext cx="13335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/>
          <p:cNvSpPr/>
          <p:nvPr/>
        </p:nvSpPr>
        <p:spPr>
          <a:xfrm>
            <a:off x="4953000" y="51816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 flipH="1" flipV="1">
            <a:off x="4724400" y="5486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Flowchart: Connector 54"/>
          <p:cNvSpPr/>
          <p:nvPr/>
        </p:nvSpPr>
        <p:spPr>
          <a:xfrm>
            <a:off x="49530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4876800" y="60960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/>
          <p:cNvCxnSpPr>
            <a:stCxn id="41" idx="7"/>
          </p:cNvCxnSpPr>
          <p:nvPr/>
        </p:nvCxnSpPr>
        <p:spPr>
          <a:xfrm rot="5400000" flipH="1" flipV="1">
            <a:off x="3793331" y="50236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505200" y="5334000"/>
            <a:ext cx="457200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4806156" y="60904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4806156" y="57856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577556" y="54808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4806156" y="50998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3739356" y="56332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3739356" y="5938044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1" idx="5"/>
          </p:cNvCxnSpPr>
          <p:nvPr/>
        </p:nvCxnSpPr>
        <p:spPr>
          <a:xfrm rot="16200000" flipH="1">
            <a:off x="3869532" y="5088731"/>
            <a:ext cx="11112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>
            <a:off x="3815556" y="53284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3739356" y="57094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3739356" y="60142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4806156" y="50236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4577556" y="53284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H="1">
            <a:off x="4882356" y="56332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H="1">
            <a:off x="4729956" y="5938044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Anaphase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31751" name="Picture 10" descr="animal_ana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743200"/>
            <a:ext cx="3429000" cy="3429000"/>
          </a:xfrm>
          <a:noFill/>
        </p:spPr>
      </p:pic>
      <p:pic>
        <p:nvPicPr>
          <p:cNvPr id="31752" name="Picture 12" descr="plant_ana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743200"/>
            <a:ext cx="3429000" cy="3429000"/>
          </a:xfrm>
          <a:noFill/>
        </p:spPr>
      </p:pic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7006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err="1" smtClean="0">
                <a:solidFill>
                  <a:schemeClr val="tx1"/>
                </a:solidFill>
                <a:effectLst/>
              </a:rPr>
              <a:t>Telophase</a:t>
            </a:r>
            <a:r>
              <a:rPr lang="en-US" sz="7300" b="1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sz="3800" b="1" dirty="0" smtClean="0">
                <a:solidFill>
                  <a:schemeClr val="tx1"/>
                </a:solidFill>
                <a:effectLst/>
              </a:rPr>
              <a:t>4th s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tep in Mitosis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2098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mtClean="0"/>
              <a:t>Two new </a:t>
            </a:r>
            <a:r>
              <a:rPr lang="en-US" b="1" u="sng" smtClean="0">
                <a:solidFill>
                  <a:schemeClr val="bg1"/>
                </a:solidFill>
              </a:rPr>
              <a:t>nuclei </a:t>
            </a:r>
            <a:r>
              <a:rPr lang="en-US" smtClean="0"/>
              <a:t>form.</a:t>
            </a:r>
            <a:r>
              <a:rPr lang="en-US" b="1" u="sng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mtClean="0"/>
              <a:t>Chromosomes appear as chromatin </a:t>
            </a:r>
            <a:r>
              <a:rPr lang="en-US" b="1" u="sng" smtClean="0">
                <a:solidFill>
                  <a:schemeClr val="bg1"/>
                </a:solidFill>
              </a:rPr>
              <a:t>(threads </a:t>
            </a:r>
            <a:r>
              <a:rPr lang="en-US" smtClean="0"/>
              <a:t>rather than </a:t>
            </a:r>
            <a:r>
              <a:rPr lang="en-US" b="1" u="sng" smtClean="0">
                <a:solidFill>
                  <a:schemeClr val="bg1"/>
                </a:solidFill>
              </a:rPr>
              <a:t>rods).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smtClean="0">
                <a:solidFill>
                  <a:schemeClr val="bg1"/>
                </a:solidFill>
              </a:rPr>
              <a:t>Mitosis </a:t>
            </a:r>
            <a:r>
              <a:rPr lang="en-US" smtClean="0"/>
              <a:t>ends.</a:t>
            </a:r>
          </a:p>
        </p:txBody>
      </p:sp>
      <p:sp>
        <p:nvSpPr>
          <p:cNvPr id="45" name="Freeform 44"/>
          <p:cNvSpPr/>
          <p:nvPr/>
        </p:nvSpPr>
        <p:spPr>
          <a:xfrm>
            <a:off x="2057400" y="4876800"/>
            <a:ext cx="4338638" cy="1651000"/>
          </a:xfrm>
          <a:custGeom>
            <a:avLst/>
            <a:gdLst>
              <a:gd name="connsiteX0" fmla="*/ 2005362 w 4339129"/>
              <a:gd name="connsiteY0" fmla="*/ 300251 h 1651379"/>
              <a:gd name="connsiteX1" fmla="*/ 1937123 w 4339129"/>
              <a:gd name="connsiteY1" fmla="*/ 218364 h 1651379"/>
              <a:gd name="connsiteX2" fmla="*/ 1896180 w 4339129"/>
              <a:gd name="connsiteY2" fmla="*/ 191069 h 1651379"/>
              <a:gd name="connsiteX3" fmla="*/ 1814293 w 4339129"/>
              <a:gd name="connsiteY3" fmla="*/ 109182 h 1651379"/>
              <a:gd name="connsiteX4" fmla="*/ 1705111 w 4339129"/>
              <a:gd name="connsiteY4" fmla="*/ 81887 h 1651379"/>
              <a:gd name="connsiteX5" fmla="*/ 1664168 w 4339129"/>
              <a:gd name="connsiteY5" fmla="*/ 68239 h 1651379"/>
              <a:gd name="connsiteX6" fmla="*/ 1363917 w 4339129"/>
              <a:gd name="connsiteY6" fmla="*/ 54591 h 1651379"/>
              <a:gd name="connsiteX7" fmla="*/ 1186496 w 4339129"/>
              <a:gd name="connsiteY7" fmla="*/ 54591 h 1651379"/>
              <a:gd name="connsiteX8" fmla="*/ 1063666 w 4339129"/>
              <a:gd name="connsiteY8" fmla="*/ 68239 h 1651379"/>
              <a:gd name="connsiteX9" fmla="*/ 913541 w 4339129"/>
              <a:gd name="connsiteY9" fmla="*/ 109182 h 1651379"/>
              <a:gd name="connsiteX10" fmla="*/ 845302 w 4339129"/>
              <a:gd name="connsiteY10" fmla="*/ 122830 h 1651379"/>
              <a:gd name="connsiteX11" fmla="*/ 804359 w 4339129"/>
              <a:gd name="connsiteY11" fmla="*/ 136478 h 1651379"/>
              <a:gd name="connsiteX12" fmla="*/ 708825 w 4339129"/>
              <a:gd name="connsiteY12" fmla="*/ 163773 h 1651379"/>
              <a:gd name="connsiteX13" fmla="*/ 667881 w 4339129"/>
              <a:gd name="connsiteY13" fmla="*/ 191069 h 1651379"/>
              <a:gd name="connsiteX14" fmla="*/ 585995 w 4339129"/>
              <a:gd name="connsiteY14" fmla="*/ 218364 h 1651379"/>
              <a:gd name="connsiteX15" fmla="*/ 531404 w 4339129"/>
              <a:gd name="connsiteY15" fmla="*/ 245660 h 1651379"/>
              <a:gd name="connsiteX16" fmla="*/ 463165 w 4339129"/>
              <a:gd name="connsiteY16" fmla="*/ 313899 h 1651379"/>
              <a:gd name="connsiteX17" fmla="*/ 394926 w 4339129"/>
              <a:gd name="connsiteY17" fmla="*/ 382138 h 1651379"/>
              <a:gd name="connsiteX18" fmla="*/ 299392 w 4339129"/>
              <a:gd name="connsiteY18" fmla="*/ 409433 h 1651379"/>
              <a:gd name="connsiteX19" fmla="*/ 217505 w 4339129"/>
              <a:gd name="connsiteY19" fmla="*/ 477672 h 1651379"/>
              <a:gd name="connsiteX20" fmla="*/ 176562 w 4339129"/>
              <a:gd name="connsiteY20" fmla="*/ 491320 h 1651379"/>
              <a:gd name="connsiteX21" fmla="*/ 135619 w 4339129"/>
              <a:gd name="connsiteY21" fmla="*/ 532263 h 1651379"/>
              <a:gd name="connsiteX22" fmla="*/ 108323 w 4339129"/>
              <a:gd name="connsiteY22" fmla="*/ 573206 h 1651379"/>
              <a:gd name="connsiteX23" fmla="*/ 67380 w 4339129"/>
              <a:gd name="connsiteY23" fmla="*/ 586854 h 1651379"/>
              <a:gd name="connsiteX24" fmla="*/ 53732 w 4339129"/>
              <a:gd name="connsiteY24" fmla="*/ 928048 h 1651379"/>
              <a:gd name="connsiteX25" fmla="*/ 81028 w 4339129"/>
              <a:gd name="connsiteY25" fmla="*/ 1064526 h 1651379"/>
              <a:gd name="connsiteX26" fmla="*/ 94675 w 4339129"/>
              <a:gd name="connsiteY26" fmla="*/ 1119117 h 1651379"/>
              <a:gd name="connsiteX27" fmla="*/ 121971 w 4339129"/>
              <a:gd name="connsiteY27" fmla="*/ 1160060 h 1651379"/>
              <a:gd name="connsiteX28" fmla="*/ 149266 w 4339129"/>
              <a:gd name="connsiteY28" fmla="*/ 1269242 h 1651379"/>
              <a:gd name="connsiteX29" fmla="*/ 190210 w 4339129"/>
              <a:gd name="connsiteY29" fmla="*/ 1296538 h 1651379"/>
              <a:gd name="connsiteX30" fmla="*/ 258448 w 4339129"/>
              <a:gd name="connsiteY30" fmla="*/ 1378424 h 1651379"/>
              <a:gd name="connsiteX31" fmla="*/ 299392 w 4339129"/>
              <a:gd name="connsiteY31" fmla="*/ 1405720 h 1651379"/>
              <a:gd name="connsiteX32" fmla="*/ 422222 w 4339129"/>
              <a:gd name="connsiteY32" fmla="*/ 1419367 h 1651379"/>
              <a:gd name="connsiteX33" fmla="*/ 504108 w 4339129"/>
              <a:gd name="connsiteY33" fmla="*/ 1446663 h 1651379"/>
              <a:gd name="connsiteX34" fmla="*/ 545051 w 4339129"/>
              <a:gd name="connsiteY34" fmla="*/ 1473958 h 1651379"/>
              <a:gd name="connsiteX35" fmla="*/ 654234 w 4339129"/>
              <a:gd name="connsiteY35" fmla="*/ 1487606 h 1651379"/>
              <a:gd name="connsiteX36" fmla="*/ 722472 w 4339129"/>
              <a:gd name="connsiteY36" fmla="*/ 1501254 h 1651379"/>
              <a:gd name="connsiteX37" fmla="*/ 804359 w 4339129"/>
              <a:gd name="connsiteY37" fmla="*/ 1528549 h 1651379"/>
              <a:gd name="connsiteX38" fmla="*/ 940837 w 4339129"/>
              <a:gd name="connsiteY38" fmla="*/ 1555845 h 1651379"/>
              <a:gd name="connsiteX39" fmla="*/ 1172848 w 4339129"/>
              <a:gd name="connsiteY39" fmla="*/ 1596788 h 1651379"/>
              <a:gd name="connsiteX40" fmla="*/ 1336622 w 4339129"/>
              <a:gd name="connsiteY40" fmla="*/ 1624084 h 1651379"/>
              <a:gd name="connsiteX41" fmla="*/ 1391213 w 4339129"/>
              <a:gd name="connsiteY41" fmla="*/ 1637732 h 1651379"/>
              <a:gd name="connsiteX42" fmla="*/ 1595929 w 4339129"/>
              <a:gd name="connsiteY42" fmla="*/ 1651379 h 1651379"/>
              <a:gd name="connsiteX43" fmla="*/ 1677816 w 4339129"/>
              <a:gd name="connsiteY43" fmla="*/ 1637732 h 1651379"/>
              <a:gd name="connsiteX44" fmla="*/ 1786998 w 4339129"/>
              <a:gd name="connsiteY44" fmla="*/ 1610436 h 1651379"/>
              <a:gd name="connsiteX45" fmla="*/ 1991714 w 4339129"/>
              <a:gd name="connsiteY45" fmla="*/ 1596788 h 1651379"/>
              <a:gd name="connsiteX46" fmla="*/ 2032657 w 4339129"/>
              <a:gd name="connsiteY46" fmla="*/ 1569493 h 1651379"/>
              <a:gd name="connsiteX47" fmla="*/ 2073601 w 4339129"/>
              <a:gd name="connsiteY47" fmla="*/ 1555845 h 1651379"/>
              <a:gd name="connsiteX48" fmla="*/ 2114544 w 4339129"/>
              <a:gd name="connsiteY48" fmla="*/ 1514902 h 1651379"/>
              <a:gd name="connsiteX49" fmla="*/ 2141840 w 4339129"/>
              <a:gd name="connsiteY49" fmla="*/ 1433015 h 1651379"/>
              <a:gd name="connsiteX50" fmla="*/ 2169135 w 4339129"/>
              <a:gd name="connsiteY50" fmla="*/ 1323833 h 1651379"/>
              <a:gd name="connsiteX51" fmla="*/ 2196431 w 4339129"/>
              <a:gd name="connsiteY51" fmla="*/ 1228299 h 1651379"/>
              <a:gd name="connsiteX52" fmla="*/ 2291965 w 4339129"/>
              <a:gd name="connsiteY52" fmla="*/ 1255594 h 1651379"/>
              <a:gd name="connsiteX53" fmla="*/ 2332908 w 4339129"/>
              <a:gd name="connsiteY53" fmla="*/ 1282890 h 1651379"/>
              <a:gd name="connsiteX54" fmla="*/ 2414795 w 4339129"/>
              <a:gd name="connsiteY54" fmla="*/ 1364776 h 1651379"/>
              <a:gd name="connsiteX55" fmla="*/ 2537625 w 4339129"/>
              <a:gd name="connsiteY55" fmla="*/ 1433015 h 1651379"/>
              <a:gd name="connsiteX56" fmla="*/ 2578568 w 4339129"/>
              <a:gd name="connsiteY56" fmla="*/ 1460311 h 1651379"/>
              <a:gd name="connsiteX57" fmla="*/ 2742341 w 4339129"/>
              <a:gd name="connsiteY57" fmla="*/ 1501254 h 1651379"/>
              <a:gd name="connsiteX58" fmla="*/ 2974353 w 4339129"/>
              <a:gd name="connsiteY58" fmla="*/ 1528549 h 1651379"/>
              <a:gd name="connsiteX59" fmla="*/ 3274604 w 4339129"/>
              <a:gd name="connsiteY59" fmla="*/ 1542197 h 1651379"/>
              <a:gd name="connsiteX60" fmla="*/ 3547559 w 4339129"/>
              <a:gd name="connsiteY60" fmla="*/ 1542197 h 1651379"/>
              <a:gd name="connsiteX61" fmla="*/ 3643093 w 4339129"/>
              <a:gd name="connsiteY61" fmla="*/ 1501254 h 1651379"/>
              <a:gd name="connsiteX62" fmla="*/ 3724980 w 4339129"/>
              <a:gd name="connsiteY62" fmla="*/ 1473958 h 1651379"/>
              <a:gd name="connsiteX63" fmla="*/ 3806866 w 4339129"/>
              <a:gd name="connsiteY63" fmla="*/ 1419367 h 1651379"/>
              <a:gd name="connsiteX64" fmla="*/ 3820514 w 4339129"/>
              <a:gd name="connsiteY64" fmla="*/ 1378424 h 1651379"/>
              <a:gd name="connsiteX65" fmla="*/ 3929696 w 4339129"/>
              <a:gd name="connsiteY65" fmla="*/ 1323833 h 1651379"/>
              <a:gd name="connsiteX66" fmla="*/ 3970640 w 4339129"/>
              <a:gd name="connsiteY66" fmla="*/ 1310185 h 1651379"/>
              <a:gd name="connsiteX67" fmla="*/ 3997935 w 4339129"/>
              <a:gd name="connsiteY67" fmla="*/ 1269242 h 1651379"/>
              <a:gd name="connsiteX68" fmla="*/ 4038878 w 4339129"/>
              <a:gd name="connsiteY68" fmla="*/ 1241946 h 1651379"/>
              <a:gd name="connsiteX69" fmla="*/ 4079822 w 4339129"/>
              <a:gd name="connsiteY69" fmla="*/ 1201003 h 1651379"/>
              <a:gd name="connsiteX70" fmla="*/ 4120765 w 4339129"/>
              <a:gd name="connsiteY70" fmla="*/ 1173708 h 1651379"/>
              <a:gd name="connsiteX71" fmla="*/ 4161708 w 4339129"/>
              <a:gd name="connsiteY71" fmla="*/ 1132764 h 1651379"/>
              <a:gd name="connsiteX72" fmla="*/ 4202651 w 4339129"/>
              <a:gd name="connsiteY72" fmla="*/ 1078173 h 1651379"/>
              <a:gd name="connsiteX73" fmla="*/ 4257243 w 4339129"/>
              <a:gd name="connsiteY73" fmla="*/ 1064526 h 1651379"/>
              <a:gd name="connsiteX74" fmla="*/ 4311834 w 4339129"/>
              <a:gd name="connsiteY74" fmla="*/ 996287 h 1651379"/>
              <a:gd name="connsiteX75" fmla="*/ 4339129 w 4339129"/>
              <a:gd name="connsiteY75" fmla="*/ 873457 h 1651379"/>
              <a:gd name="connsiteX76" fmla="*/ 4339129 w 4339129"/>
              <a:gd name="connsiteY76" fmla="*/ 777923 h 1651379"/>
              <a:gd name="connsiteX77" fmla="*/ 4325481 w 4339129"/>
              <a:gd name="connsiteY77" fmla="*/ 477672 h 1651379"/>
              <a:gd name="connsiteX78" fmla="*/ 4311834 w 4339129"/>
              <a:gd name="connsiteY78" fmla="*/ 436729 h 1651379"/>
              <a:gd name="connsiteX79" fmla="*/ 4284538 w 4339129"/>
              <a:gd name="connsiteY79" fmla="*/ 395785 h 1651379"/>
              <a:gd name="connsiteX80" fmla="*/ 4202651 w 4339129"/>
              <a:gd name="connsiteY80" fmla="*/ 354842 h 1651379"/>
              <a:gd name="connsiteX81" fmla="*/ 4052526 w 4339129"/>
              <a:gd name="connsiteY81" fmla="*/ 272955 h 1651379"/>
              <a:gd name="connsiteX82" fmla="*/ 3943344 w 4339129"/>
              <a:gd name="connsiteY82" fmla="*/ 245660 h 1651379"/>
              <a:gd name="connsiteX83" fmla="*/ 3847810 w 4339129"/>
              <a:gd name="connsiteY83" fmla="*/ 191069 h 1651379"/>
              <a:gd name="connsiteX84" fmla="*/ 3738628 w 4339129"/>
              <a:gd name="connsiteY84" fmla="*/ 177421 h 1651379"/>
              <a:gd name="connsiteX85" fmla="*/ 3547559 w 4339129"/>
              <a:gd name="connsiteY85" fmla="*/ 122830 h 1651379"/>
              <a:gd name="connsiteX86" fmla="*/ 3506616 w 4339129"/>
              <a:gd name="connsiteY86" fmla="*/ 109182 h 1651379"/>
              <a:gd name="connsiteX87" fmla="*/ 3110831 w 4339129"/>
              <a:gd name="connsiteY87" fmla="*/ 95535 h 1651379"/>
              <a:gd name="connsiteX88" fmla="*/ 3028944 w 4339129"/>
              <a:gd name="connsiteY88" fmla="*/ 68239 h 1651379"/>
              <a:gd name="connsiteX89" fmla="*/ 2988001 w 4339129"/>
              <a:gd name="connsiteY89" fmla="*/ 54591 h 1651379"/>
              <a:gd name="connsiteX90" fmla="*/ 2892466 w 4339129"/>
              <a:gd name="connsiteY90" fmla="*/ 0 h 1651379"/>
              <a:gd name="connsiteX91" fmla="*/ 2223726 w 4339129"/>
              <a:gd name="connsiteY91" fmla="*/ 13648 h 1651379"/>
              <a:gd name="connsiteX92" fmla="*/ 2128192 w 4339129"/>
              <a:gd name="connsiteY92" fmla="*/ 68239 h 1651379"/>
              <a:gd name="connsiteX93" fmla="*/ 2100896 w 4339129"/>
              <a:gd name="connsiteY93" fmla="*/ 109182 h 1651379"/>
              <a:gd name="connsiteX94" fmla="*/ 2046305 w 4339129"/>
              <a:gd name="connsiteY94" fmla="*/ 95535 h 1651379"/>
              <a:gd name="connsiteX95" fmla="*/ 2019010 w 4339129"/>
              <a:gd name="connsiteY95" fmla="*/ 150126 h 1651379"/>
              <a:gd name="connsiteX96" fmla="*/ 2005362 w 4339129"/>
              <a:gd name="connsiteY96" fmla="*/ 300251 h 165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339129" h="1651379">
                <a:moveTo>
                  <a:pt x="2005362" y="300251"/>
                </a:moveTo>
                <a:cubicBezTo>
                  <a:pt x="1991714" y="311624"/>
                  <a:pt x="1976527" y="251201"/>
                  <a:pt x="1937123" y="218364"/>
                </a:cubicBezTo>
                <a:cubicBezTo>
                  <a:pt x="1924522" y="207863"/>
                  <a:pt x="1908439" y="201966"/>
                  <a:pt x="1896180" y="191069"/>
                </a:cubicBezTo>
                <a:cubicBezTo>
                  <a:pt x="1867329" y="165423"/>
                  <a:pt x="1851742" y="118544"/>
                  <a:pt x="1814293" y="109182"/>
                </a:cubicBezTo>
                <a:cubicBezTo>
                  <a:pt x="1777899" y="100084"/>
                  <a:pt x="1740700" y="93750"/>
                  <a:pt x="1705111" y="81887"/>
                </a:cubicBezTo>
                <a:cubicBezTo>
                  <a:pt x="1691463" y="77338"/>
                  <a:pt x="1678508" y="69386"/>
                  <a:pt x="1664168" y="68239"/>
                </a:cubicBezTo>
                <a:cubicBezTo>
                  <a:pt x="1564300" y="60249"/>
                  <a:pt x="1464001" y="59140"/>
                  <a:pt x="1363917" y="54591"/>
                </a:cubicBezTo>
                <a:cubicBezTo>
                  <a:pt x="1280170" y="26677"/>
                  <a:pt x="1335478" y="38909"/>
                  <a:pt x="1186496" y="54591"/>
                </a:cubicBezTo>
                <a:lnTo>
                  <a:pt x="1063666" y="68239"/>
                </a:lnTo>
                <a:cubicBezTo>
                  <a:pt x="1004839" y="87849"/>
                  <a:pt x="990511" y="93788"/>
                  <a:pt x="913541" y="109182"/>
                </a:cubicBezTo>
                <a:cubicBezTo>
                  <a:pt x="890795" y="113731"/>
                  <a:pt x="867806" y="117204"/>
                  <a:pt x="845302" y="122830"/>
                </a:cubicBezTo>
                <a:cubicBezTo>
                  <a:pt x="831346" y="126319"/>
                  <a:pt x="818191" y="132526"/>
                  <a:pt x="804359" y="136478"/>
                </a:cubicBezTo>
                <a:cubicBezTo>
                  <a:pt x="684375" y="170760"/>
                  <a:pt x="807012" y="131046"/>
                  <a:pt x="708825" y="163773"/>
                </a:cubicBezTo>
                <a:cubicBezTo>
                  <a:pt x="695177" y="172872"/>
                  <a:pt x="682870" y="184407"/>
                  <a:pt x="667881" y="191069"/>
                </a:cubicBezTo>
                <a:cubicBezTo>
                  <a:pt x="641589" y="202754"/>
                  <a:pt x="611729" y="205497"/>
                  <a:pt x="585995" y="218364"/>
                </a:cubicBezTo>
                <a:lnTo>
                  <a:pt x="531404" y="245660"/>
                </a:lnTo>
                <a:cubicBezTo>
                  <a:pt x="458615" y="354841"/>
                  <a:pt x="554150" y="222914"/>
                  <a:pt x="463165" y="313899"/>
                </a:cubicBezTo>
                <a:cubicBezTo>
                  <a:pt x="417675" y="359389"/>
                  <a:pt x="458612" y="354844"/>
                  <a:pt x="394926" y="382138"/>
                </a:cubicBezTo>
                <a:cubicBezTo>
                  <a:pt x="333692" y="408381"/>
                  <a:pt x="352520" y="382868"/>
                  <a:pt x="299392" y="409433"/>
                </a:cubicBezTo>
                <a:cubicBezTo>
                  <a:pt x="210085" y="454087"/>
                  <a:pt x="308058" y="417303"/>
                  <a:pt x="217505" y="477672"/>
                </a:cubicBezTo>
                <a:cubicBezTo>
                  <a:pt x="205535" y="485652"/>
                  <a:pt x="190210" y="486771"/>
                  <a:pt x="176562" y="491320"/>
                </a:cubicBezTo>
                <a:cubicBezTo>
                  <a:pt x="162914" y="504968"/>
                  <a:pt x="147975" y="517436"/>
                  <a:pt x="135619" y="532263"/>
                </a:cubicBezTo>
                <a:cubicBezTo>
                  <a:pt x="125118" y="544864"/>
                  <a:pt x="121131" y="562959"/>
                  <a:pt x="108323" y="573206"/>
                </a:cubicBezTo>
                <a:cubicBezTo>
                  <a:pt x="97089" y="582193"/>
                  <a:pt x="81028" y="582305"/>
                  <a:pt x="67380" y="586854"/>
                </a:cubicBezTo>
                <a:cubicBezTo>
                  <a:pt x="0" y="721612"/>
                  <a:pt x="26476" y="646404"/>
                  <a:pt x="53732" y="928048"/>
                </a:cubicBezTo>
                <a:cubicBezTo>
                  <a:pt x="58201" y="974226"/>
                  <a:pt x="69776" y="1019517"/>
                  <a:pt x="81028" y="1064526"/>
                </a:cubicBezTo>
                <a:cubicBezTo>
                  <a:pt x="85577" y="1082723"/>
                  <a:pt x="87286" y="1101877"/>
                  <a:pt x="94675" y="1119117"/>
                </a:cubicBezTo>
                <a:cubicBezTo>
                  <a:pt x="101136" y="1134193"/>
                  <a:pt x="112872" y="1146412"/>
                  <a:pt x="121971" y="1160060"/>
                </a:cubicBezTo>
                <a:cubicBezTo>
                  <a:pt x="122650" y="1163454"/>
                  <a:pt x="138077" y="1255255"/>
                  <a:pt x="149266" y="1269242"/>
                </a:cubicBezTo>
                <a:cubicBezTo>
                  <a:pt x="159513" y="1282050"/>
                  <a:pt x="176562" y="1287439"/>
                  <a:pt x="190210" y="1296538"/>
                </a:cubicBezTo>
                <a:cubicBezTo>
                  <a:pt x="217048" y="1336796"/>
                  <a:pt x="219042" y="1345586"/>
                  <a:pt x="258448" y="1378424"/>
                </a:cubicBezTo>
                <a:cubicBezTo>
                  <a:pt x="271049" y="1388925"/>
                  <a:pt x="283479" y="1401742"/>
                  <a:pt x="299392" y="1405720"/>
                </a:cubicBezTo>
                <a:cubicBezTo>
                  <a:pt x="339357" y="1415711"/>
                  <a:pt x="381279" y="1414818"/>
                  <a:pt x="422222" y="1419367"/>
                </a:cubicBezTo>
                <a:cubicBezTo>
                  <a:pt x="449517" y="1428466"/>
                  <a:pt x="480168" y="1430703"/>
                  <a:pt x="504108" y="1446663"/>
                </a:cubicBezTo>
                <a:cubicBezTo>
                  <a:pt x="517756" y="1455761"/>
                  <a:pt x="529227" y="1469642"/>
                  <a:pt x="545051" y="1473958"/>
                </a:cubicBezTo>
                <a:cubicBezTo>
                  <a:pt x="580436" y="1483608"/>
                  <a:pt x="617983" y="1482029"/>
                  <a:pt x="654234" y="1487606"/>
                </a:cubicBezTo>
                <a:cubicBezTo>
                  <a:pt x="677161" y="1491133"/>
                  <a:pt x="700093" y="1495151"/>
                  <a:pt x="722472" y="1501254"/>
                </a:cubicBezTo>
                <a:cubicBezTo>
                  <a:pt x="750230" y="1508824"/>
                  <a:pt x="776446" y="1521571"/>
                  <a:pt x="804359" y="1528549"/>
                </a:cubicBezTo>
                <a:cubicBezTo>
                  <a:pt x="976524" y="1571591"/>
                  <a:pt x="706597" y="1505650"/>
                  <a:pt x="940837" y="1555845"/>
                </a:cubicBezTo>
                <a:cubicBezTo>
                  <a:pt x="1141609" y="1598868"/>
                  <a:pt x="956044" y="1572700"/>
                  <a:pt x="1172848" y="1596788"/>
                </a:cubicBezTo>
                <a:cubicBezTo>
                  <a:pt x="1295702" y="1627502"/>
                  <a:pt x="1144927" y="1592134"/>
                  <a:pt x="1336622" y="1624084"/>
                </a:cubicBezTo>
                <a:cubicBezTo>
                  <a:pt x="1355124" y="1627168"/>
                  <a:pt x="1372559" y="1635768"/>
                  <a:pt x="1391213" y="1637732"/>
                </a:cubicBezTo>
                <a:cubicBezTo>
                  <a:pt x="1459227" y="1644891"/>
                  <a:pt x="1527690" y="1646830"/>
                  <a:pt x="1595929" y="1651379"/>
                </a:cubicBezTo>
                <a:cubicBezTo>
                  <a:pt x="1696313" y="1584457"/>
                  <a:pt x="1579676" y="1646654"/>
                  <a:pt x="1677816" y="1637732"/>
                </a:cubicBezTo>
                <a:cubicBezTo>
                  <a:pt x="1715176" y="1634336"/>
                  <a:pt x="1749567" y="1612931"/>
                  <a:pt x="1786998" y="1610436"/>
                </a:cubicBezTo>
                <a:lnTo>
                  <a:pt x="1991714" y="1596788"/>
                </a:lnTo>
                <a:cubicBezTo>
                  <a:pt x="2005362" y="1587690"/>
                  <a:pt x="2017986" y="1576828"/>
                  <a:pt x="2032657" y="1569493"/>
                </a:cubicBezTo>
                <a:cubicBezTo>
                  <a:pt x="2045524" y="1563059"/>
                  <a:pt x="2061631" y="1563825"/>
                  <a:pt x="2073601" y="1555845"/>
                </a:cubicBezTo>
                <a:cubicBezTo>
                  <a:pt x="2089660" y="1545139"/>
                  <a:pt x="2100896" y="1528550"/>
                  <a:pt x="2114544" y="1514902"/>
                </a:cubicBezTo>
                <a:cubicBezTo>
                  <a:pt x="2123643" y="1487606"/>
                  <a:pt x="2134862" y="1460928"/>
                  <a:pt x="2141840" y="1433015"/>
                </a:cubicBezTo>
                <a:cubicBezTo>
                  <a:pt x="2150938" y="1396621"/>
                  <a:pt x="2157272" y="1359422"/>
                  <a:pt x="2169135" y="1323833"/>
                </a:cubicBezTo>
                <a:cubicBezTo>
                  <a:pt x="2188715" y="1265096"/>
                  <a:pt x="2179294" y="1296846"/>
                  <a:pt x="2196431" y="1228299"/>
                </a:cubicBezTo>
                <a:cubicBezTo>
                  <a:pt x="2213926" y="1232673"/>
                  <a:pt x="2272383" y="1245803"/>
                  <a:pt x="2291965" y="1255594"/>
                </a:cubicBezTo>
                <a:cubicBezTo>
                  <a:pt x="2306636" y="1262930"/>
                  <a:pt x="2320649" y="1271993"/>
                  <a:pt x="2332908" y="1282890"/>
                </a:cubicBezTo>
                <a:cubicBezTo>
                  <a:pt x="2361759" y="1308536"/>
                  <a:pt x="2382677" y="1343364"/>
                  <a:pt x="2414795" y="1364776"/>
                </a:cubicBezTo>
                <a:cubicBezTo>
                  <a:pt x="2508651" y="1427347"/>
                  <a:pt x="2465559" y="1408993"/>
                  <a:pt x="2537625" y="1433015"/>
                </a:cubicBezTo>
                <a:cubicBezTo>
                  <a:pt x="2551273" y="1442114"/>
                  <a:pt x="2563579" y="1453649"/>
                  <a:pt x="2578568" y="1460311"/>
                </a:cubicBezTo>
                <a:cubicBezTo>
                  <a:pt x="2643448" y="1489147"/>
                  <a:pt x="2673678" y="1489810"/>
                  <a:pt x="2742341" y="1501254"/>
                </a:cubicBezTo>
                <a:cubicBezTo>
                  <a:pt x="2841215" y="1534213"/>
                  <a:pt x="2780670" y="1517789"/>
                  <a:pt x="2974353" y="1528549"/>
                </a:cubicBezTo>
                <a:cubicBezTo>
                  <a:pt x="3074386" y="1534106"/>
                  <a:pt x="3174520" y="1537648"/>
                  <a:pt x="3274604" y="1542197"/>
                </a:cubicBezTo>
                <a:cubicBezTo>
                  <a:pt x="3417974" y="1556534"/>
                  <a:pt x="3404189" y="1564254"/>
                  <a:pt x="3547559" y="1542197"/>
                </a:cubicBezTo>
                <a:cubicBezTo>
                  <a:pt x="3583250" y="1536706"/>
                  <a:pt x="3610358" y="1514348"/>
                  <a:pt x="3643093" y="1501254"/>
                </a:cubicBezTo>
                <a:cubicBezTo>
                  <a:pt x="3669807" y="1490568"/>
                  <a:pt x="3701040" y="1489918"/>
                  <a:pt x="3724980" y="1473958"/>
                </a:cubicBezTo>
                <a:lnTo>
                  <a:pt x="3806866" y="1419367"/>
                </a:lnTo>
                <a:cubicBezTo>
                  <a:pt x="3811415" y="1405719"/>
                  <a:pt x="3811304" y="1389476"/>
                  <a:pt x="3820514" y="1378424"/>
                </a:cubicBezTo>
                <a:cubicBezTo>
                  <a:pt x="3859487" y="1331657"/>
                  <a:pt x="3878291" y="1338520"/>
                  <a:pt x="3929696" y="1323833"/>
                </a:cubicBezTo>
                <a:cubicBezTo>
                  <a:pt x="3943529" y="1319881"/>
                  <a:pt x="3956992" y="1314734"/>
                  <a:pt x="3970640" y="1310185"/>
                </a:cubicBezTo>
                <a:cubicBezTo>
                  <a:pt x="3979738" y="1296537"/>
                  <a:pt x="3986337" y="1280840"/>
                  <a:pt x="3997935" y="1269242"/>
                </a:cubicBezTo>
                <a:cubicBezTo>
                  <a:pt x="4009533" y="1257644"/>
                  <a:pt x="4026277" y="1252447"/>
                  <a:pt x="4038878" y="1241946"/>
                </a:cubicBezTo>
                <a:cubicBezTo>
                  <a:pt x="4053705" y="1229590"/>
                  <a:pt x="4064994" y="1213359"/>
                  <a:pt x="4079822" y="1201003"/>
                </a:cubicBezTo>
                <a:cubicBezTo>
                  <a:pt x="4092423" y="1190503"/>
                  <a:pt x="4108164" y="1184209"/>
                  <a:pt x="4120765" y="1173708"/>
                </a:cubicBezTo>
                <a:cubicBezTo>
                  <a:pt x="4135592" y="1161352"/>
                  <a:pt x="4149147" y="1147418"/>
                  <a:pt x="4161708" y="1132764"/>
                </a:cubicBezTo>
                <a:cubicBezTo>
                  <a:pt x="4176511" y="1115494"/>
                  <a:pt x="4184142" y="1091394"/>
                  <a:pt x="4202651" y="1078173"/>
                </a:cubicBezTo>
                <a:cubicBezTo>
                  <a:pt x="4217915" y="1067271"/>
                  <a:pt x="4239046" y="1069075"/>
                  <a:pt x="4257243" y="1064526"/>
                </a:cubicBezTo>
                <a:cubicBezTo>
                  <a:pt x="4291545" y="961614"/>
                  <a:pt x="4241284" y="1084474"/>
                  <a:pt x="4311834" y="996287"/>
                </a:cubicBezTo>
                <a:cubicBezTo>
                  <a:pt x="4325979" y="978606"/>
                  <a:pt x="4338990" y="874290"/>
                  <a:pt x="4339129" y="873457"/>
                </a:cubicBezTo>
                <a:cubicBezTo>
                  <a:pt x="4296463" y="702796"/>
                  <a:pt x="4339129" y="914978"/>
                  <a:pt x="4339129" y="777923"/>
                </a:cubicBezTo>
                <a:cubicBezTo>
                  <a:pt x="4339129" y="677736"/>
                  <a:pt x="4333470" y="577540"/>
                  <a:pt x="4325481" y="477672"/>
                </a:cubicBezTo>
                <a:cubicBezTo>
                  <a:pt x="4324334" y="463332"/>
                  <a:pt x="4318267" y="449596"/>
                  <a:pt x="4311834" y="436729"/>
                </a:cubicBezTo>
                <a:cubicBezTo>
                  <a:pt x="4304498" y="422058"/>
                  <a:pt x="4296137" y="407384"/>
                  <a:pt x="4284538" y="395785"/>
                </a:cubicBezTo>
                <a:cubicBezTo>
                  <a:pt x="4258082" y="369329"/>
                  <a:pt x="4235951" y="365942"/>
                  <a:pt x="4202651" y="354842"/>
                </a:cubicBezTo>
                <a:cubicBezTo>
                  <a:pt x="4157807" y="324946"/>
                  <a:pt x="4102070" y="285341"/>
                  <a:pt x="4052526" y="272955"/>
                </a:cubicBezTo>
                <a:lnTo>
                  <a:pt x="3943344" y="245660"/>
                </a:lnTo>
                <a:cubicBezTo>
                  <a:pt x="3918975" y="229414"/>
                  <a:pt x="3875518" y="197996"/>
                  <a:pt x="3847810" y="191069"/>
                </a:cubicBezTo>
                <a:cubicBezTo>
                  <a:pt x="3812228" y="182174"/>
                  <a:pt x="3774677" y="184180"/>
                  <a:pt x="3738628" y="177421"/>
                </a:cubicBezTo>
                <a:cubicBezTo>
                  <a:pt x="3660283" y="162731"/>
                  <a:pt x="3619975" y="146969"/>
                  <a:pt x="3547559" y="122830"/>
                </a:cubicBezTo>
                <a:cubicBezTo>
                  <a:pt x="3533911" y="118281"/>
                  <a:pt x="3520993" y="109678"/>
                  <a:pt x="3506616" y="109182"/>
                </a:cubicBezTo>
                <a:lnTo>
                  <a:pt x="3110831" y="95535"/>
                </a:lnTo>
                <a:lnTo>
                  <a:pt x="3028944" y="68239"/>
                </a:lnTo>
                <a:cubicBezTo>
                  <a:pt x="3015296" y="63690"/>
                  <a:pt x="3000868" y="61024"/>
                  <a:pt x="2988001" y="54591"/>
                </a:cubicBezTo>
                <a:cubicBezTo>
                  <a:pt x="2918739" y="19961"/>
                  <a:pt x="2950338" y="38581"/>
                  <a:pt x="2892466" y="0"/>
                </a:cubicBezTo>
                <a:lnTo>
                  <a:pt x="2223726" y="13648"/>
                </a:lnTo>
                <a:cubicBezTo>
                  <a:pt x="2191247" y="14897"/>
                  <a:pt x="2146789" y="49642"/>
                  <a:pt x="2128192" y="68239"/>
                </a:cubicBezTo>
                <a:cubicBezTo>
                  <a:pt x="2116594" y="79837"/>
                  <a:pt x="2109995" y="95534"/>
                  <a:pt x="2100896" y="109182"/>
                </a:cubicBezTo>
                <a:cubicBezTo>
                  <a:pt x="2082699" y="104633"/>
                  <a:pt x="2063082" y="87146"/>
                  <a:pt x="2046305" y="95535"/>
                </a:cubicBezTo>
                <a:cubicBezTo>
                  <a:pt x="2028108" y="104634"/>
                  <a:pt x="2030835" y="133571"/>
                  <a:pt x="2019010" y="150126"/>
                </a:cubicBezTo>
                <a:cubicBezTo>
                  <a:pt x="1961982" y="229965"/>
                  <a:pt x="2019010" y="288878"/>
                  <a:pt x="2005362" y="300251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2743200" y="4953000"/>
            <a:ext cx="762000" cy="1524000"/>
          </a:xfrm>
          <a:prstGeom prst="arc">
            <a:avLst>
              <a:gd name="adj1" fmla="val 15774149"/>
              <a:gd name="adj2" fmla="val 4810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Arc 47"/>
          <p:cNvSpPr/>
          <p:nvPr/>
        </p:nvSpPr>
        <p:spPr>
          <a:xfrm rot="11294890">
            <a:off x="5364163" y="4848225"/>
            <a:ext cx="768350" cy="1504950"/>
          </a:xfrm>
          <a:prstGeom prst="arc">
            <a:avLst>
              <a:gd name="adj1" fmla="val 15710671"/>
              <a:gd name="adj2" fmla="val 43640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660650" y="5432425"/>
            <a:ext cx="228600" cy="176213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552700" y="5868988"/>
            <a:ext cx="171450" cy="190500"/>
          </a:xfrm>
          <a:custGeom>
            <a:avLst/>
            <a:gdLst>
              <a:gd name="connsiteX0" fmla="*/ 0 w 172431"/>
              <a:gd name="connsiteY0" fmla="*/ 191069 h 191069"/>
              <a:gd name="connsiteX1" fmla="*/ 81887 w 172431"/>
              <a:gd name="connsiteY1" fmla="*/ 54591 h 191069"/>
              <a:gd name="connsiteX2" fmla="*/ 150126 w 172431"/>
              <a:gd name="connsiteY2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31" h="191069">
                <a:moveTo>
                  <a:pt x="0" y="191069"/>
                </a:moveTo>
                <a:cubicBezTo>
                  <a:pt x="45493" y="54591"/>
                  <a:pt x="1" y="81887"/>
                  <a:pt x="81887" y="54591"/>
                </a:cubicBezTo>
                <a:cubicBezTo>
                  <a:pt x="172431" y="72700"/>
                  <a:pt x="150126" y="91436"/>
                  <a:pt x="15012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3001963" y="5622925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3048000" y="5181600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819400" y="6019800"/>
            <a:ext cx="228600" cy="177800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556250" y="5356225"/>
            <a:ext cx="228600" cy="176213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5448300" y="5792788"/>
            <a:ext cx="171450" cy="190500"/>
          </a:xfrm>
          <a:custGeom>
            <a:avLst/>
            <a:gdLst>
              <a:gd name="connsiteX0" fmla="*/ 0 w 172431"/>
              <a:gd name="connsiteY0" fmla="*/ 191069 h 191069"/>
              <a:gd name="connsiteX1" fmla="*/ 81887 w 172431"/>
              <a:gd name="connsiteY1" fmla="*/ 54591 h 191069"/>
              <a:gd name="connsiteX2" fmla="*/ 150126 w 172431"/>
              <a:gd name="connsiteY2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31" h="191069">
                <a:moveTo>
                  <a:pt x="0" y="191069"/>
                </a:moveTo>
                <a:cubicBezTo>
                  <a:pt x="45493" y="54591"/>
                  <a:pt x="1" y="81887"/>
                  <a:pt x="81887" y="54591"/>
                </a:cubicBezTo>
                <a:cubicBezTo>
                  <a:pt x="172431" y="72700"/>
                  <a:pt x="150126" y="91436"/>
                  <a:pt x="15012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897563" y="5546725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943600" y="5105400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715000" y="5943600"/>
            <a:ext cx="228600" cy="177800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rot="10800000" flipV="1">
            <a:off x="6248400" y="5105400"/>
            <a:ext cx="990600" cy="4572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6" name="Rectangle 87"/>
          <p:cNvSpPr>
            <a:spLocks noChangeArrowheads="1"/>
          </p:cNvSpPr>
          <p:nvPr/>
        </p:nvSpPr>
        <p:spPr bwMode="auto">
          <a:xfrm>
            <a:off x="7239000" y="48768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Nuclei</a:t>
            </a:r>
          </a:p>
        </p:txBody>
      </p:sp>
      <p:sp>
        <p:nvSpPr>
          <p:cNvPr id="32787" name="Rectangle 88"/>
          <p:cNvSpPr>
            <a:spLocks noChangeArrowheads="1"/>
          </p:cNvSpPr>
          <p:nvPr/>
        </p:nvSpPr>
        <p:spPr bwMode="auto">
          <a:xfrm>
            <a:off x="609600" y="48768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Nuclei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371600" y="5181600"/>
            <a:ext cx="8382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524000" y="6019800"/>
            <a:ext cx="1066800" cy="3048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0" name="Rectangle 93"/>
          <p:cNvSpPr>
            <a:spLocks noChangeArrowheads="1"/>
          </p:cNvSpPr>
          <p:nvPr/>
        </p:nvSpPr>
        <p:spPr bwMode="auto">
          <a:xfrm>
            <a:off x="304800" y="6096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Chromatin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chemeClr val="tx1"/>
                </a:solidFill>
              </a:rPr>
              <a:t>Telophase</a:t>
            </a:r>
            <a:endParaRPr lang="en-US" sz="5400" b="1" dirty="0" smtClean="0">
              <a:solidFill>
                <a:schemeClr val="tx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33799" name="Picture 10" descr="animal_telo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667000"/>
            <a:ext cx="3429000" cy="3429000"/>
          </a:xfrm>
          <a:noFill/>
        </p:spPr>
      </p:pic>
      <p:pic>
        <p:nvPicPr>
          <p:cNvPr id="33800" name="Picture 12" descr="plant_telo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</p:spPr>
      </p:pic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8906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err="1" smtClean="0">
                <a:solidFill>
                  <a:schemeClr val="tx1"/>
                </a:solidFill>
                <a:effectLst/>
              </a:rPr>
              <a:t>Cytokinesis</a:t>
            </a:r>
            <a:r>
              <a:rPr lang="en-US" sz="7300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sz="3600" b="1" dirty="0" smtClean="0">
                <a:solidFill>
                  <a:schemeClr val="tx1"/>
                </a:solidFill>
                <a:effectLst/>
              </a:rPr>
              <a:t>occurs after mitosis</a:t>
            </a:r>
            <a:r>
              <a:rPr lang="en-US" sz="7300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sz="7300" b="1" dirty="0" smtClean="0">
                <a:solidFill>
                  <a:schemeClr val="tx1"/>
                </a:solidFill>
                <a:effectLst/>
              </a:rPr>
              <a:t> 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2860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mtClean="0"/>
              <a:t>Cell membrane moves inward to create two </a:t>
            </a:r>
            <a:r>
              <a:rPr lang="en-US" b="1" u="sng" smtClean="0">
                <a:solidFill>
                  <a:schemeClr val="bg1"/>
                </a:solidFill>
              </a:rPr>
              <a:t>daughter</a:t>
            </a:r>
            <a:r>
              <a:rPr lang="en-US" smtClean="0"/>
              <a:t> cells – each with its own </a:t>
            </a:r>
            <a:r>
              <a:rPr lang="en-US" b="1" u="sng" smtClean="0">
                <a:solidFill>
                  <a:schemeClr val="bg1"/>
                </a:solidFill>
              </a:rPr>
              <a:t>nucleus </a:t>
            </a:r>
            <a:r>
              <a:rPr lang="en-US" smtClean="0"/>
              <a:t>with identical </a:t>
            </a:r>
            <a:r>
              <a:rPr lang="en-US" b="1" u="sng" smtClean="0">
                <a:solidFill>
                  <a:schemeClr val="bg1"/>
                </a:solidFill>
              </a:rPr>
              <a:t>chromosomes.</a:t>
            </a:r>
            <a:endParaRPr lang="en-US" smtClean="0"/>
          </a:p>
        </p:txBody>
      </p:sp>
      <p:sp>
        <p:nvSpPr>
          <p:cNvPr id="29" name="Flowchart: Connector 28"/>
          <p:cNvSpPr/>
          <p:nvPr/>
        </p:nvSpPr>
        <p:spPr>
          <a:xfrm>
            <a:off x="2514600" y="4800600"/>
            <a:ext cx="1600200" cy="1600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4876800" y="4800600"/>
            <a:ext cx="1600200" cy="1600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5410200" y="5257800"/>
            <a:ext cx="838200" cy="838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486400" y="5638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562600" y="5334000"/>
            <a:ext cx="588963" cy="622300"/>
          </a:xfrm>
          <a:custGeom>
            <a:avLst/>
            <a:gdLst>
              <a:gd name="connsiteX0" fmla="*/ 235495 w 969200"/>
              <a:gd name="connsiteY0" fmla="*/ 200461 h 1002881"/>
              <a:gd name="connsiteX1" fmla="*/ 249143 w 969200"/>
              <a:gd name="connsiteY1" fmla="*/ 255052 h 1002881"/>
              <a:gd name="connsiteX2" fmla="*/ 262790 w 969200"/>
              <a:gd name="connsiteY2" fmla="*/ 377882 h 1002881"/>
              <a:gd name="connsiteX3" fmla="*/ 290086 w 969200"/>
              <a:gd name="connsiteY3" fmla="*/ 459768 h 1002881"/>
              <a:gd name="connsiteX4" fmla="*/ 303734 w 969200"/>
              <a:gd name="connsiteY4" fmla="*/ 500712 h 1002881"/>
              <a:gd name="connsiteX5" fmla="*/ 344677 w 969200"/>
              <a:gd name="connsiteY5" fmla="*/ 541655 h 1002881"/>
              <a:gd name="connsiteX6" fmla="*/ 399268 w 969200"/>
              <a:gd name="connsiteY6" fmla="*/ 582598 h 1002881"/>
              <a:gd name="connsiteX7" fmla="*/ 494802 w 969200"/>
              <a:gd name="connsiteY7" fmla="*/ 596246 h 1002881"/>
              <a:gd name="connsiteX8" fmla="*/ 603985 w 969200"/>
              <a:gd name="connsiteY8" fmla="*/ 541655 h 1002881"/>
              <a:gd name="connsiteX9" fmla="*/ 617632 w 969200"/>
              <a:gd name="connsiteY9" fmla="*/ 473416 h 1002881"/>
              <a:gd name="connsiteX10" fmla="*/ 603985 w 969200"/>
              <a:gd name="connsiteY10" fmla="*/ 377882 h 1002881"/>
              <a:gd name="connsiteX11" fmla="*/ 590337 w 969200"/>
              <a:gd name="connsiteY11" fmla="*/ 336939 h 1002881"/>
              <a:gd name="connsiteX12" fmla="*/ 563041 w 969200"/>
              <a:gd name="connsiteY12" fmla="*/ 186813 h 1002881"/>
              <a:gd name="connsiteX13" fmla="*/ 549393 w 969200"/>
              <a:gd name="connsiteY13" fmla="*/ 132222 h 1002881"/>
              <a:gd name="connsiteX14" fmla="*/ 617632 w 969200"/>
              <a:gd name="connsiteY14" fmla="*/ 173165 h 1002881"/>
              <a:gd name="connsiteX15" fmla="*/ 699519 w 969200"/>
              <a:gd name="connsiteY15" fmla="*/ 214109 h 1002881"/>
              <a:gd name="connsiteX16" fmla="*/ 822349 w 969200"/>
              <a:gd name="connsiteY16" fmla="*/ 282348 h 1002881"/>
              <a:gd name="connsiteX17" fmla="*/ 808701 w 969200"/>
              <a:gd name="connsiteY17" fmla="*/ 364234 h 1002881"/>
              <a:gd name="connsiteX18" fmla="*/ 781405 w 969200"/>
              <a:gd name="connsiteY18" fmla="*/ 473416 h 1002881"/>
              <a:gd name="connsiteX19" fmla="*/ 740462 w 969200"/>
              <a:gd name="connsiteY19" fmla="*/ 500712 h 1002881"/>
              <a:gd name="connsiteX20" fmla="*/ 713167 w 969200"/>
              <a:gd name="connsiteY20" fmla="*/ 541655 h 1002881"/>
              <a:gd name="connsiteX21" fmla="*/ 672223 w 969200"/>
              <a:gd name="connsiteY21" fmla="*/ 555303 h 1002881"/>
              <a:gd name="connsiteX22" fmla="*/ 644928 w 969200"/>
              <a:gd name="connsiteY22" fmla="*/ 637189 h 1002881"/>
              <a:gd name="connsiteX23" fmla="*/ 658576 w 969200"/>
              <a:gd name="connsiteY23" fmla="*/ 732724 h 1002881"/>
              <a:gd name="connsiteX24" fmla="*/ 713167 w 969200"/>
              <a:gd name="connsiteY24" fmla="*/ 828258 h 1002881"/>
              <a:gd name="connsiteX25" fmla="*/ 658576 w 969200"/>
              <a:gd name="connsiteY25" fmla="*/ 814610 h 1002881"/>
              <a:gd name="connsiteX26" fmla="*/ 603985 w 969200"/>
              <a:gd name="connsiteY26" fmla="*/ 760019 h 1002881"/>
              <a:gd name="connsiteX27" fmla="*/ 576689 w 969200"/>
              <a:gd name="connsiteY27" fmla="*/ 719076 h 1002881"/>
              <a:gd name="connsiteX28" fmla="*/ 535746 w 969200"/>
              <a:gd name="connsiteY28" fmla="*/ 678133 h 1002881"/>
              <a:gd name="connsiteX29" fmla="*/ 508450 w 969200"/>
              <a:gd name="connsiteY29" fmla="*/ 623542 h 1002881"/>
              <a:gd name="connsiteX30" fmla="*/ 467507 w 969200"/>
              <a:gd name="connsiteY30" fmla="*/ 541655 h 1002881"/>
              <a:gd name="connsiteX31" fmla="*/ 508450 w 969200"/>
              <a:gd name="connsiteY31" fmla="*/ 473416 h 1002881"/>
              <a:gd name="connsiteX32" fmla="*/ 522098 w 969200"/>
              <a:gd name="connsiteY32" fmla="*/ 432473 h 1002881"/>
              <a:gd name="connsiteX33" fmla="*/ 563041 w 969200"/>
              <a:gd name="connsiteY33" fmla="*/ 377882 h 1002881"/>
              <a:gd name="connsiteX34" fmla="*/ 494802 w 969200"/>
              <a:gd name="connsiteY34" fmla="*/ 173165 h 1002881"/>
              <a:gd name="connsiteX35" fmla="*/ 440211 w 969200"/>
              <a:gd name="connsiteY35" fmla="*/ 159518 h 1002881"/>
              <a:gd name="connsiteX36" fmla="*/ 385620 w 969200"/>
              <a:gd name="connsiteY36" fmla="*/ 186813 h 1002881"/>
              <a:gd name="connsiteX37" fmla="*/ 358325 w 969200"/>
              <a:gd name="connsiteY37" fmla="*/ 241404 h 1002881"/>
              <a:gd name="connsiteX38" fmla="*/ 344677 w 969200"/>
              <a:gd name="connsiteY38" fmla="*/ 650837 h 1002881"/>
              <a:gd name="connsiteX39" fmla="*/ 303734 w 969200"/>
              <a:gd name="connsiteY39" fmla="*/ 678133 h 1002881"/>
              <a:gd name="connsiteX40" fmla="*/ 221847 w 969200"/>
              <a:gd name="connsiteY40" fmla="*/ 760019 h 1002881"/>
              <a:gd name="connsiteX41" fmla="*/ 317382 w 969200"/>
              <a:gd name="connsiteY41" fmla="*/ 855554 h 1002881"/>
              <a:gd name="connsiteX42" fmla="*/ 412916 w 969200"/>
              <a:gd name="connsiteY42" fmla="*/ 869201 h 1002881"/>
              <a:gd name="connsiteX43" fmla="*/ 535746 w 969200"/>
              <a:gd name="connsiteY43" fmla="*/ 855554 h 1002881"/>
              <a:gd name="connsiteX44" fmla="*/ 590337 w 969200"/>
              <a:gd name="connsiteY44" fmla="*/ 773667 h 1002881"/>
              <a:gd name="connsiteX45" fmla="*/ 672223 w 969200"/>
              <a:gd name="connsiteY45" fmla="*/ 705428 h 1002881"/>
              <a:gd name="connsiteX46" fmla="*/ 767758 w 969200"/>
              <a:gd name="connsiteY46" fmla="*/ 582598 h 1002881"/>
              <a:gd name="connsiteX47" fmla="*/ 835996 w 969200"/>
              <a:gd name="connsiteY47" fmla="*/ 459768 h 1002881"/>
              <a:gd name="connsiteX48" fmla="*/ 876940 w 969200"/>
              <a:gd name="connsiteY48" fmla="*/ 432473 h 1002881"/>
              <a:gd name="connsiteX49" fmla="*/ 931531 w 969200"/>
              <a:gd name="connsiteY49" fmla="*/ 446121 h 1002881"/>
              <a:gd name="connsiteX50" fmla="*/ 958826 w 969200"/>
              <a:gd name="connsiteY50" fmla="*/ 487064 h 1002881"/>
              <a:gd name="connsiteX51" fmla="*/ 945179 w 969200"/>
              <a:gd name="connsiteY51" fmla="*/ 418825 h 1002881"/>
              <a:gd name="connsiteX52" fmla="*/ 849644 w 969200"/>
              <a:gd name="connsiteY52" fmla="*/ 282348 h 1002881"/>
              <a:gd name="connsiteX53" fmla="*/ 781405 w 969200"/>
              <a:gd name="connsiteY53" fmla="*/ 186813 h 1002881"/>
              <a:gd name="connsiteX54" fmla="*/ 740462 w 969200"/>
              <a:gd name="connsiteY54" fmla="*/ 173165 h 1002881"/>
              <a:gd name="connsiteX55" fmla="*/ 699519 w 969200"/>
              <a:gd name="connsiteY55" fmla="*/ 132222 h 1002881"/>
              <a:gd name="connsiteX56" fmla="*/ 658576 w 969200"/>
              <a:gd name="connsiteY56" fmla="*/ 118574 h 1002881"/>
              <a:gd name="connsiteX57" fmla="*/ 617632 w 969200"/>
              <a:gd name="connsiteY57" fmla="*/ 91279 h 1002881"/>
              <a:gd name="connsiteX58" fmla="*/ 576689 w 969200"/>
              <a:gd name="connsiteY58" fmla="*/ 77631 h 1002881"/>
              <a:gd name="connsiteX59" fmla="*/ 481155 w 969200"/>
              <a:gd name="connsiteY59" fmla="*/ 36688 h 1002881"/>
              <a:gd name="connsiteX60" fmla="*/ 85370 w 969200"/>
              <a:gd name="connsiteY60" fmla="*/ 104927 h 1002881"/>
              <a:gd name="connsiteX61" fmla="*/ 58074 w 969200"/>
              <a:gd name="connsiteY61" fmla="*/ 159518 h 1002881"/>
              <a:gd name="connsiteX62" fmla="*/ 85370 w 969200"/>
              <a:gd name="connsiteY62" fmla="*/ 255052 h 1002881"/>
              <a:gd name="connsiteX63" fmla="*/ 99017 w 969200"/>
              <a:gd name="connsiteY63" fmla="*/ 295995 h 1002881"/>
              <a:gd name="connsiteX64" fmla="*/ 139961 w 969200"/>
              <a:gd name="connsiteY64" fmla="*/ 323291 h 1002881"/>
              <a:gd name="connsiteX65" fmla="*/ 180904 w 969200"/>
              <a:gd name="connsiteY65" fmla="*/ 377882 h 1002881"/>
              <a:gd name="connsiteX66" fmla="*/ 221847 w 969200"/>
              <a:gd name="connsiteY66" fmla="*/ 391530 h 1002881"/>
              <a:gd name="connsiteX67" fmla="*/ 358325 w 969200"/>
              <a:gd name="connsiteY67" fmla="*/ 432473 h 1002881"/>
              <a:gd name="connsiteX68" fmla="*/ 453859 w 969200"/>
              <a:gd name="connsiteY68" fmla="*/ 487064 h 1002881"/>
              <a:gd name="connsiteX69" fmla="*/ 549393 w 969200"/>
              <a:gd name="connsiteY69" fmla="*/ 500712 h 1002881"/>
              <a:gd name="connsiteX70" fmla="*/ 535746 w 969200"/>
              <a:gd name="connsiteY70" fmla="*/ 596246 h 1002881"/>
              <a:gd name="connsiteX71" fmla="*/ 494802 w 969200"/>
              <a:gd name="connsiteY71" fmla="*/ 609894 h 1002881"/>
              <a:gd name="connsiteX72" fmla="*/ 426564 w 969200"/>
              <a:gd name="connsiteY72" fmla="*/ 623542 h 1002881"/>
              <a:gd name="connsiteX73" fmla="*/ 344677 w 969200"/>
              <a:gd name="connsiteY73" fmla="*/ 664485 h 1002881"/>
              <a:gd name="connsiteX74" fmla="*/ 262790 w 969200"/>
              <a:gd name="connsiteY74" fmla="*/ 705428 h 1002881"/>
              <a:gd name="connsiteX75" fmla="*/ 249143 w 969200"/>
              <a:gd name="connsiteY75" fmla="*/ 978383 h 1002881"/>
              <a:gd name="connsiteX76" fmla="*/ 303734 w 969200"/>
              <a:gd name="connsiteY76" fmla="*/ 992031 h 1002881"/>
              <a:gd name="connsiteX77" fmla="*/ 467507 w 969200"/>
              <a:gd name="connsiteY77" fmla="*/ 978383 h 1002881"/>
              <a:gd name="connsiteX78" fmla="*/ 631280 w 969200"/>
              <a:gd name="connsiteY78" fmla="*/ 800963 h 1002881"/>
              <a:gd name="connsiteX79" fmla="*/ 672223 w 969200"/>
              <a:gd name="connsiteY79" fmla="*/ 773667 h 1002881"/>
              <a:gd name="connsiteX80" fmla="*/ 685871 w 969200"/>
              <a:gd name="connsiteY80" fmla="*/ 732724 h 1002881"/>
              <a:gd name="connsiteX81" fmla="*/ 808701 w 969200"/>
              <a:gd name="connsiteY81" fmla="*/ 691780 h 1002881"/>
              <a:gd name="connsiteX82" fmla="*/ 808701 w 969200"/>
              <a:gd name="connsiteY82" fmla="*/ 418825 h 1002881"/>
              <a:gd name="connsiteX83" fmla="*/ 781405 w 969200"/>
              <a:gd name="connsiteY83" fmla="*/ 377882 h 1002881"/>
              <a:gd name="connsiteX84" fmla="*/ 740462 w 969200"/>
              <a:gd name="connsiteY84" fmla="*/ 364234 h 1002881"/>
              <a:gd name="connsiteX85" fmla="*/ 194552 w 969200"/>
              <a:gd name="connsiteY85" fmla="*/ 405177 h 1002881"/>
              <a:gd name="connsiteX86" fmla="*/ 167256 w 969200"/>
              <a:gd name="connsiteY86" fmla="*/ 446121 h 1002881"/>
              <a:gd name="connsiteX87" fmla="*/ 153608 w 969200"/>
              <a:gd name="connsiteY87" fmla="*/ 528007 h 1002881"/>
              <a:gd name="connsiteX88" fmla="*/ 112665 w 969200"/>
              <a:gd name="connsiteY88" fmla="*/ 582598 h 1002881"/>
              <a:gd name="connsiteX89" fmla="*/ 44426 w 969200"/>
              <a:gd name="connsiteY89" fmla="*/ 650837 h 1002881"/>
              <a:gd name="connsiteX90" fmla="*/ 30779 w 969200"/>
              <a:gd name="connsiteY90" fmla="*/ 691780 h 1002881"/>
              <a:gd name="connsiteX91" fmla="*/ 3483 w 969200"/>
              <a:gd name="connsiteY91" fmla="*/ 746371 h 1002881"/>
              <a:gd name="connsiteX92" fmla="*/ 17131 w 969200"/>
              <a:gd name="connsiteY92" fmla="*/ 923792 h 1002881"/>
              <a:gd name="connsiteX93" fmla="*/ 126313 w 969200"/>
              <a:gd name="connsiteY93" fmla="*/ 910145 h 1002881"/>
              <a:gd name="connsiteX94" fmla="*/ 167256 w 969200"/>
              <a:gd name="connsiteY94" fmla="*/ 869201 h 1002881"/>
              <a:gd name="connsiteX95" fmla="*/ 221847 w 969200"/>
              <a:gd name="connsiteY95" fmla="*/ 828258 h 1002881"/>
              <a:gd name="connsiteX96" fmla="*/ 276438 w 969200"/>
              <a:gd name="connsiteY96" fmla="*/ 760019 h 1002881"/>
              <a:gd name="connsiteX97" fmla="*/ 290086 w 969200"/>
              <a:gd name="connsiteY97" fmla="*/ 719076 h 1002881"/>
              <a:gd name="connsiteX98" fmla="*/ 276438 w 969200"/>
              <a:gd name="connsiteY98" fmla="*/ 555303 h 1002881"/>
              <a:gd name="connsiteX99" fmla="*/ 235495 w 969200"/>
              <a:gd name="connsiteY99" fmla="*/ 528007 h 1002881"/>
              <a:gd name="connsiteX100" fmla="*/ 249143 w 969200"/>
              <a:gd name="connsiteY100" fmla="*/ 446121 h 1002881"/>
              <a:gd name="connsiteX101" fmla="*/ 331029 w 969200"/>
              <a:gd name="connsiteY101" fmla="*/ 364234 h 1002881"/>
              <a:gd name="connsiteX102" fmla="*/ 371973 w 969200"/>
              <a:gd name="connsiteY102" fmla="*/ 323291 h 1002881"/>
              <a:gd name="connsiteX103" fmla="*/ 412916 w 969200"/>
              <a:gd name="connsiteY103" fmla="*/ 282348 h 1002881"/>
              <a:gd name="connsiteX104" fmla="*/ 467507 w 969200"/>
              <a:gd name="connsiteY104" fmla="*/ 255052 h 1002881"/>
              <a:gd name="connsiteX105" fmla="*/ 522098 w 969200"/>
              <a:gd name="connsiteY105" fmla="*/ 241404 h 100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69200" h="1002881">
                <a:moveTo>
                  <a:pt x="235495" y="200461"/>
                </a:moveTo>
                <a:cubicBezTo>
                  <a:pt x="240044" y="218658"/>
                  <a:pt x="246291" y="236513"/>
                  <a:pt x="249143" y="255052"/>
                </a:cubicBezTo>
                <a:cubicBezTo>
                  <a:pt x="255407" y="295768"/>
                  <a:pt x="254711" y="337487"/>
                  <a:pt x="262790" y="377882"/>
                </a:cubicBezTo>
                <a:cubicBezTo>
                  <a:pt x="268433" y="406095"/>
                  <a:pt x="280987" y="432473"/>
                  <a:pt x="290086" y="459768"/>
                </a:cubicBezTo>
                <a:cubicBezTo>
                  <a:pt x="294635" y="473416"/>
                  <a:pt x="293561" y="490539"/>
                  <a:pt x="303734" y="500712"/>
                </a:cubicBezTo>
                <a:cubicBezTo>
                  <a:pt x="317382" y="514360"/>
                  <a:pt x="330023" y="529094"/>
                  <a:pt x="344677" y="541655"/>
                </a:cubicBezTo>
                <a:cubicBezTo>
                  <a:pt x="361947" y="556458"/>
                  <a:pt x="377891" y="574825"/>
                  <a:pt x="399268" y="582598"/>
                </a:cubicBezTo>
                <a:cubicBezTo>
                  <a:pt x="429499" y="593591"/>
                  <a:pt x="462957" y="591697"/>
                  <a:pt x="494802" y="596246"/>
                </a:cubicBezTo>
                <a:cubicBezTo>
                  <a:pt x="543676" y="586471"/>
                  <a:pt x="578498" y="592628"/>
                  <a:pt x="603985" y="541655"/>
                </a:cubicBezTo>
                <a:cubicBezTo>
                  <a:pt x="614359" y="520907"/>
                  <a:pt x="613083" y="496162"/>
                  <a:pt x="617632" y="473416"/>
                </a:cubicBezTo>
                <a:cubicBezTo>
                  <a:pt x="613083" y="441571"/>
                  <a:pt x="610294" y="409425"/>
                  <a:pt x="603985" y="377882"/>
                </a:cubicBezTo>
                <a:cubicBezTo>
                  <a:pt x="601164" y="363775"/>
                  <a:pt x="593351" y="351006"/>
                  <a:pt x="590337" y="336939"/>
                </a:cubicBezTo>
                <a:cubicBezTo>
                  <a:pt x="579680" y="287206"/>
                  <a:pt x="573016" y="236688"/>
                  <a:pt x="563041" y="186813"/>
                </a:cubicBezTo>
                <a:cubicBezTo>
                  <a:pt x="559362" y="168420"/>
                  <a:pt x="531196" y="136771"/>
                  <a:pt x="549393" y="132222"/>
                </a:cubicBezTo>
                <a:cubicBezTo>
                  <a:pt x="575127" y="125788"/>
                  <a:pt x="594345" y="160463"/>
                  <a:pt x="617632" y="173165"/>
                </a:cubicBezTo>
                <a:cubicBezTo>
                  <a:pt x="644423" y="187778"/>
                  <a:pt x="673159" y="198732"/>
                  <a:pt x="699519" y="214109"/>
                </a:cubicBezTo>
                <a:cubicBezTo>
                  <a:pt x="824660" y="287108"/>
                  <a:pt x="736564" y="253753"/>
                  <a:pt x="822349" y="282348"/>
                </a:cubicBezTo>
                <a:cubicBezTo>
                  <a:pt x="847552" y="357961"/>
                  <a:pt x="836714" y="289533"/>
                  <a:pt x="808701" y="364234"/>
                </a:cubicBezTo>
                <a:cubicBezTo>
                  <a:pt x="806901" y="369033"/>
                  <a:pt x="793291" y="458559"/>
                  <a:pt x="781405" y="473416"/>
                </a:cubicBezTo>
                <a:cubicBezTo>
                  <a:pt x="771158" y="486224"/>
                  <a:pt x="754110" y="491613"/>
                  <a:pt x="740462" y="500712"/>
                </a:cubicBezTo>
                <a:cubicBezTo>
                  <a:pt x="731364" y="514360"/>
                  <a:pt x="725975" y="531409"/>
                  <a:pt x="713167" y="541655"/>
                </a:cubicBezTo>
                <a:cubicBezTo>
                  <a:pt x="701933" y="550642"/>
                  <a:pt x="680585" y="543596"/>
                  <a:pt x="672223" y="555303"/>
                </a:cubicBezTo>
                <a:cubicBezTo>
                  <a:pt x="655500" y="578716"/>
                  <a:pt x="644928" y="637189"/>
                  <a:pt x="644928" y="637189"/>
                </a:cubicBezTo>
                <a:cubicBezTo>
                  <a:pt x="649477" y="669034"/>
                  <a:pt x="649333" y="701912"/>
                  <a:pt x="658576" y="732724"/>
                </a:cubicBezTo>
                <a:cubicBezTo>
                  <a:pt x="662304" y="745152"/>
                  <a:pt x="721764" y="815362"/>
                  <a:pt x="713167" y="828258"/>
                </a:cubicBezTo>
                <a:cubicBezTo>
                  <a:pt x="702763" y="843865"/>
                  <a:pt x="676773" y="819159"/>
                  <a:pt x="658576" y="814610"/>
                </a:cubicBezTo>
                <a:cubicBezTo>
                  <a:pt x="628799" y="725280"/>
                  <a:pt x="670156" y="812955"/>
                  <a:pt x="603985" y="760019"/>
                </a:cubicBezTo>
                <a:cubicBezTo>
                  <a:pt x="591177" y="749772"/>
                  <a:pt x="587190" y="731677"/>
                  <a:pt x="576689" y="719076"/>
                </a:cubicBezTo>
                <a:cubicBezTo>
                  <a:pt x="564333" y="704249"/>
                  <a:pt x="546964" y="693839"/>
                  <a:pt x="535746" y="678133"/>
                </a:cubicBezTo>
                <a:cubicBezTo>
                  <a:pt x="523921" y="661578"/>
                  <a:pt x="518544" y="641206"/>
                  <a:pt x="508450" y="623542"/>
                </a:cubicBezTo>
                <a:cubicBezTo>
                  <a:pt x="466121" y="549466"/>
                  <a:pt x="492529" y="616719"/>
                  <a:pt x="467507" y="541655"/>
                </a:cubicBezTo>
                <a:cubicBezTo>
                  <a:pt x="481155" y="518909"/>
                  <a:pt x="496587" y="497142"/>
                  <a:pt x="508450" y="473416"/>
                </a:cubicBezTo>
                <a:cubicBezTo>
                  <a:pt x="514884" y="460549"/>
                  <a:pt x="514961" y="444963"/>
                  <a:pt x="522098" y="432473"/>
                </a:cubicBezTo>
                <a:cubicBezTo>
                  <a:pt x="533383" y="412724"/>
                  <a:pt x="549393" y="396079"/>
                  <a:pt x="563041" y="377882"/>
                </a:cubicBezTo>
                <a:cubicBezTo>
                  <a:pt x="553424" y="272093"/>
                  <a:pt x="581666" y="227455"/>
                  <a:pt x="494802" y="173165"/>
                </a:cubicBezTo>
                <a:cubicBezTo>
                  <a:pt x="478896" y="163224"/>
                  <a:pt x="458408" y="164067"/>
                  <a:pt x="440211" y="159518"/>
                </a:cubicBezTo>
                <a:cubicBezTo>
                  <a:pt x="422014" y="168616"/>
                  <a:pt x="400006" y="172427"/>
                  <a:pt x="385620" y="186813"/>
                </a:cubicBezTo>
                <a:cubicBezTo>
                  <a:pt x="371234" y="201199"/>
                  <a:pt x="360113" y="221138"/>
                  <a:pt x="358325" y="241404"/>
                </a:cubicBezTo>
                <a:cubicBezTo>
                  <a:pt x="346323" y="377429"/>
                  <a:pt x="361614" y="515338"/>
                  <a:pt x="344677" y="650837"/>
                </a:cubicBezTo>
                <a:cubicBezTo>
                  <a:pt x="342643" y="667113"/>
                  <a:pt x="315993" y="667236"/>
                  <a:pt x="303734" y="678133"/>
                </a:cubicBezTo>
                <a:cubicBezTo>
                  <a:pt x="274883" y="703779"/>
                  <a:pt x="221847" y="760019"/>
                  <a:pt x="221847" y="760019"/>
                </a:cubicBezTo>
                <a:cubicBezTo>
                  <a:pt x="255071" y="859689"/>
                  <a:pt x="222065" y="839668"/>
                  <a:pt x="317382" y="855554"/>
                </a:cubicBezTo>
                <a:cubicBezTo>
                  <a:pt x="349112" y="860842"/>
                  <a:pt x="381071" y="864652"/>
                  <a:pt x="412916" y="869201"/>
                </a:cubicBezTo>
                <a:cubicBezTo>
                  <a:pt x="453859" y="864652"/>
                  <a:pt x="499475" y="875085"/>
                  <a:pt x="535746" y="855554"/>
                </a:cubicBezTo>
                <a:cubicBezTo>
                  <a:pt x="564630" y="840001"/>
                  <a:pt x="563042" y="791864"/>
                  <a:pt x="590337" y="773667"/>
                </a:cubicBezTo>
                <a:cubicBezTo>
                  <a:pt x="626730" y="749404"/>
                  <a:pt x="643932" y="741802"/>
                  <a:pt x="672223" y="705428"/>
                </a:cubicBezTo>
                <a:cubicBezTo>
                  <a:pt x="786493" y="558510"/>
                  <a:pt x="674804" y="675552"/>
                  <a:pt x="767758" y="582598"/>
                </a:cubicBezTo>
                <a:cubicBezTo>
                  <a:pt x="794128" y="503488"/>
                  <a:pt x="779424" y="506912"/>
                  <a:pt x="835996" y="459768"/>
                </a:cubicBezTo>
                <a:cubicBezTo>
                  <a:pt x="848597" y="449267"/>
                  <a:pt x="863292" y="441571"/>
                  <a:pt x="876940" y="432473"/>
                </a:cubicBezTo>
                <a:cubicBezTo>
                  <a:pt x="895137" y="437022"/>
                  <a:pt x="915924" y="435716"/>
                  <a:pt x="931531" y="446121"/>
                </a:cubicBezTo>
                <a:cubicBezTo>
                  <a:pt x="945179" y="455219"/>
                  <a:pt x="951491" y="501735"/>
                  <a:pt x="958826" y="487064"/>
                </a:cubicBezTo>
                <a:cubicBezTo>
                  <a:pt x="969200" y="466316"/>
                  <a:pt x="953506" y="440476"/>
                  <a:pt x="945179" y="418825"/>
                </a:cubicBezTo>
                <a:cubicBezTo>
                  <a:pt x="902472" y="307784"/>
                  <a:pt x="916697" y="327048"/>
                  <a:pt x="849644" y="282348"/>
                </a:cubicBezTo>
                <a:cubicBezTo>
                  <a:pt x="837195" y="263674"/>
                  <a:pt x="794106" y="197397"/>
                  <a:pt x="781405" y="186813"/>
                </a:cubicBezTo>
                <a:cubicBezTo>
                  <a:pt x="770353" y="177603"/>
                  <a:pt x="754110" y="177714"/>
                  <a:pt x="740462" y="173165"/>
                </a:cubicBezTo>
                <a:cubicBezTo>
                  <a:pt x="726814" y="159517"/>
                  <a:pt x="715578" y="142928"/>
                  <a:pt x="699519" y="132222"/>
                </a:cubicBezTo>
                <a:cubicBezTo>
                  <a:pt x="687549" y="124242"/>
                  <a:pt x="671443" y="125008"/>
                  <a:pt x="658576" y="118574"/>
                </a:cubicBezTo>
                <a:cubicBezTo>
                  <a:pt x="643905" y="111239"/>
                  <a:pt x="632303" y="98614"/>
                  <a:pt x="617632" y="91279"/>
                </a:cubicBezTo>
                <a:cubicBezTo>
                  <a:pt x="604765" y="84845"/>
                  <a:pt x="589556" y="84065"/>
                  <a:pt x="576689" y="77631"/>
                </a:cubicBezTo>
                <a:cubicBezTo>
                  <a:pt x="482440" y="30507"/>
                  <a:pt x="594769" y="65092"/>
                  <a:pt x="481155" y="36688"/>
                </a:cubicBezTo>
                <a:cubicBezTo>
                  <a:pt x="397821" y="43355"/>
                  <a:pt x="175308" y="0"/>
                  <a:pt x="85370" y="104927"/>
                </a:cubicBezTo>
                <a:cubicBezTo>
                  <a:pt x="72130" y="120374"/>
                  <a:pt x="67173" y="141321"/>
                  <a:pt x="58074" y="159518"/>
                </a:cubicBezTo>
                <a:cubicBezTo>
                  <a:pt x="90790" y="257665"/>
                  <a:pt x="51104" y="135121"/>
                  <a:pt x="85370" y="255052"/>
                </a:cubicBezTo>
                <a:cubicBezTo>
                  <a:pt x="89322" y="268884"/>
                  <a:pt x="90030" y="284762"/>
                  <a:pt x="99017" y="295995"/>
                </a:cubicBezTo>
                <a:cubicBezTo>
                  <a:pt x="109264" y="308803"/>
                  <a:pt x="126313" y="314192"/>
                  <a:pt x="139961" y="323291"/>
                </a:cubicBezTo>
                <a:cubicBezTo>
                  <a:pt x="153609" y="341488"/>
                  <a:pt x="163430" y="363320"/>
                  <a:pt x="180904" y="377882"/>
                </a:cubicBezTo>
                <a:cubicBezTo>
                  <a:pt x="191956" y="387092"/>
                  <a:pt x="208980" y="385096"/>
                  <a:pt x="221847" y="391530"/>
                </a:cubicBezTo>
                <a:cubicBezTo>
                  <a:pt x="321152" y="441182"/>
                  <a:pt x="184586" y="407653"/>
                  <a:pt x="358325" y="432473"/>
                </a:cubicBezTo>
                <a:cubicBezTo>
                  <a:pt x="383979" y="449576"/>
                  <a:pt x="424558" y="479073"/>
                  <a:pt x="453859" y="487064"/>
                </a:cubicBezTo>
                <a:cubicBezTo>
                  <a:pt x="484893" y="495528"/>
                  <a:pt x="517548" y="496163"/>
                  <a:pt x="549393" y="500712"/>
                </a:cubicBezTo>
                <a:cubicBezTo>
                  <a:pt x="544844" y="532557"/>
                  <a:pt x="550132" y="567474"/>
                  <a:pt x="535746" y="596246"/>
                </a:cubicBezTo>
                <a:cubicBezTo>
                  <a:pt x="529312" y="609113"/>
                  <a:pt x="508759" y="606405"/>
                  <a:pt x="494802" y="609894"/>
                </a:cubicBezTo>
                <a:cubicBezTo>
                  <a:pt x="472298" y="615520"/>
                  <a:pt x="449310" y="618993"/>
                  <a:pt x="426564" y="623542"/>
                </a:cubicBezTo>
                <a:cubicBezTo>
                  <a:pt x="309219" y="701769"/>
                  <a:pt x="457690" y="607978"/>
                  <a:pt x="344677" y="664485"/>
                </a:cubicBezTo>
                <a:cubicBezTo>
                  <a:pt x="238853" y="717397"/>
                  <a:pt x="365702" y="671124"/>
                  <a:pt x="262790" y="705428"/>
                </a:cubicBezTo>
                <a:cubicBezTo>
                  <a:pt x="162113" y="772548"/>
                  <a:pt x="175743" y="745951"/>
                  <a:pt x="249143" y="978383"/>
                </a:cubicBezTo>
                <a:cubicBezTo>
                  <a:pt x="254791" y="996269"/>
                  <a:pt x="285537" y="987482"/>
                  <a:pt x="303734" y="992031"/>
                </a:cubicBezTo>
                <a:cubicBezTo>
                  <a:pt x="358325" y="987482"/>
                  <a:pt x="418510" y="1002881"/>
                  <a:pt x="467507" y="978383"/>
                </a:cubicBezTo>
                <a:cubicBezTo>
                  <a:pt x="714545" y="854864"/>
                  <a:pt x="543068" y="889176"/>
                  <a:pt x="631280" y="800963"/>
                </a:cubicBezTo>
                <a:cubicBezTo>
                  <a:pt x="642878" y="789365"/>
                  <a:pt x="658575" y="782766"/>
                  <a:pt x="672223" y="773667"/>
                </a:cubicBezTo>
                <a:cubicBezTo>
                  <a:pt x="676772" y="760019"/>
                  <a:pt x="676884" y="743958"/>
                  <a:pt x="685871" y="732724"/>
                </a:cubicBezTo>
                <a:cubicBezTo>
                  <a:pt x="715395" y="695819"/>
                  <a:pt x="768743" y="698440"/>
                  <a:pt x="808701" y="691780"/>
                </a:cubicBezTo>
                <a:cubicBezTo>
                  <a:pt x="836472" y="580697"/>
                  <a:pt x="837381" y="600462"/>
                  <a:pt x="808701" y="418825"/>
                </a:cubicBezTo>
                <a:cubicBezTo>
                  <a:pt x="806143" y="402623"/>
                  <a:pt x="794213" y="388129"/>
                  <a:pt x="781405" y="377882"/>
                </a:cubicBezTo>
                <a:cubicBezTo>
                  <a:pt x="770171" y="368895"/>
                  <a:pt x="754110" y="368783"/>
                  <a:pt x="740462" y="364234"/>
                </a:cubicBezTo>
                <a:cubicBezTo>
                  <a:pt x="558492" y="377882"/>
                  <a:pt x="375199" y="379370"/>
                  <a:pt x="194552" y="405177"/>
                </a:cubicBezTo>
                <a:cubicBezTo>
                  <a:pt x="178314" y="407497"/>
                  <a:pt x="172443" y="430560"/>
                  <a:pt x="167256" y="446121"/>
                </a:cubicBezTo>
                <a:cubicBezTo>
                  <a:pt x="158505" y="472373"/>
                  <a:pt x="163885" y="502314"/>
                  <a:pt x="153608" y="528007"/>
                </a:cubicBezTo>
                <a:cubicBezTo>
                  <a:pt x="145160" y="549126"/>
                  <a:pt x="125886" y="564089"/>
                  <a:pt x="112665" y="582598"/>
                </a:cubicBezTo>
                <a:cubicBezTo>
                  <a:pt x="71308" y="640499"/>
                  <a:pt x="103982" y="611135"/>
                  <a:pt x="44426" y="650837"/>
                </a:cubicBezTo>
                <a:cubicBezTo>
                  <a:pt x="39877" y="664485"/>
                  <a:pt x="36446" y="678557"/>
                  <a:pt x="30779" y="691780"/>
                </a:cubicBezTo>
                <a:cubicBezTo>
                  <a:pt x="22765" y="710480"/>
                  <a:pt x="4678" y="726061"/>
                  <a:pt x="3483" y="746371"/>
                </a:cubicBezTo>
                <a:cubicBezTo>
                  <a:pt x="0" y="805584"/>
                  <a:pt x="12582" y="864652"/>
                  <a:pt x="17131" y="923792"/>
                </a:cubicBezTo>
                <a:cubicBezTo>
                  <a:pt x="53525" y="919243"/>
                  <a:pt x="91844" y="922679"/>
                  <a:pt x="126313" y="910145"/>
                </a:cubicBezTo>
                <a:cubicBezTo>
                  <a:pt x="144452" y="903549"/>
                  <a:pt x="152602" y="881762"/>
                  <a:pt x="167256" y="869201"/>
                </a:cubicBezTo>
                <a:cubicBezTo>
                  <a:pt x="184526" y="854398"/>
                  <a:pt x="203650" y="841906"/>
                  <a:pt x="221847" y="828258"/>
                </a:cubicBezTo>
                <a:cubicBezTo>
                  <a:pt x="256152" y="725347"/>
                  <a:pt x="205887" y="848208"/>
                  <a:pt x="276438" y="760019"/>
                </a:cubicBezTo>
                <a:cubicBezTo>
                  <a:pt x="285425" y="748785"/>
                  <a:pt x="285537" y="732724"/>
                  <a:pt x="290086" y="719076"/>
                </a:cubicBezTo>
                <a:cubicBezTo>
                  <a:pt x="285537" y="664485"/>
                  <a:pt x="291487" y="607976"/>
                  <a:pt x="276438" y="555303"/>
                </a:cubicBezTo>
                <a:cubicBezTo>
                  <a:pt x="271932" y="539532"/>
                  <a:pt x="239473" y="543920"/>
                  <a:pt x="235495" y="528007"/>
                </a:cubicBezTo>
                <a:cubicBezTo>
                  <a:pt x="228784" y="501161"/>
                  <a:pt x="235200" y="470023"/>
                  <a:pt x="249143" y="446121"/>
                </a:cubicBezTo>
                <a:cubicBezTo>
                  <a:pt x="268593" y="412778"/>
                  <a:pt x="303733" y="391530"/>
                  <a:pt x="331029" y="364234"/>
                </a:cubicBezTo>
                <a:lnTo>
                  <a:pt x="371973" y="323291"/>
                </a:lnTo>
                <a:cubicBezTo>
                  <a:pt x="385621" y="309643"/>
                  <a:pt x="395653" y="290980"/>
                  <a:pt x="412916" y="282348"/>
                </a:cubicBezTo>
                <a:cubicBezTo>
                  <a:pt x="431113" y="273249"/>
                  <a:pt x="448807" y="263066"/>
                  <a:pt x="467507" y="255052"/>
                </a:cubicBezTo>
                <a:cubicBezTo>
                  <a:pt x="502708" y="239965"/>
                  <a:pt x="497245" y="241404"/>
                  <a:pt x="522098" y="2414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505200" y="5791200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2895600" y="5257800"/>
            <a:ext cx="914400" cy="838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971800" y="5334000"/>
            <a:ext cx="685800" cy="685800"/>
          </a:xfrm>
          <a:custGeom>
            <a:avLst/>
            <a:gdLst>
              <a:gd name="connsiteX0" fmla="*/ 235495 w 969200"/>
              <a:gd name="connsiteY0" fmla="*/ 200461 h 1002881"/>
              <a:gd name="connsiteX1" fmla="*/ 249143 w 969200"/>
              <a:gd name="connsiteY1" fmla="*/ 255052 h 1002881"/>
              <a:gd name="connsiteX2" fmla="*/ 262790 w 969200"/>
              <a:gd name="connsiteY2" fmla="*/ 377882 h 1002881"/>
              <a:gd name="connsiteX3" fmla="*/ 290086 w 969200"/>
              <a:gd name="connsiteY3" fmla="*/ 459768 h 1002881"/>
              <a:gd name="connsiteX4" fmla="*/ 303734 w 969200"/>
              <a:gd name="connsiteY4" fmla="*/ 500712 h 1002881"/>
              <a:gd name="connsiteX5" fmla="*/ 344677 w 969200"/>
              <a:gd name="connsiteY5" fmla="*/ 541655 h 1002881"/>
              <a:gd name="connsiteX6" fmla="*/ 399268 w 969200"/>
              <a:gd name="connsiteY6" fmla="*/ 582598 h 1002881"/>
              <a:gd name="connsiteX7" fmla="*/ 494802 w 969200"/>
              <a:gd name="connsiteY7" fmla="*/ 596246 h 1002881"/>
              <a:gd name="connsiteX8" fmla="*/ 603985 w 969200"/>
              <a:gd name="connsiteY8" fmla="*/ 541655 h 1002881"/>
              <a:gd name="connsiteX9" fmla="*/ 617632 w 969200"/>
              <a:gd name="connsiteY9" fmla="*/ 473416 h 1002881"/>
              <a:gd name="connsiteX10" fmla="*/ 603985 w 969200"/>
              <a:gd name="connsiteY10" fmla="*/ 377882 h 1002881"/>
              <a:gd name="connsiteX11" fmla="*/ 590337 w 969200"/>
              <a:gd name="connsiteY11" fmla="*/ 336939 h 1002881"/>
              <a:gd name="connsiteX12" fmla="*/ 563041 w 969200"/>
              <a:gd name="connsiteY12" fmla="*/ 186813 h 1002881"/>
              <a:gd name="connsiteX13" fmla="*/ 549393 w 969200"/>
              <a:gd name="connsiteY13" fmla="*/ 132222 h 1002881"/>
              <a:gd name="connsiteX14" fmla="*/ 617632 w 969200"/>
              <a:gd name="connsiteY14" fmla="*/ 173165 h 1002881"/>
              <a:gd name="connsiteX15" fmla="*/ 699519 w 969200"/>
              <a:gd name="connsiteY15" fmla="*/ 214109 h 1002881"/>
              <a:gd name="connsiteX16" fmla="*/ 822349 w 969200"/>
              <a:gd name="connsiteY16" fmla="*/ 282348 h 1002881"/>
              <a:gd name="connsiteX17" fmla="*/ 808701 w 969200"/>
              <a:gd name="connsiteY17" fmla="*/ 364234 h 1002881"/>
              <a:gd name="connsiteX18" fmla="*/ 781405 w 969200"/>
              <a:gd name="connsiteY18" fmla="*/ 473416 h 1002881"/>
              <a:gd name="connsiteX19" fmla="*/ 740462 w 969200"/>
              <a:gd name="connsiteY19" fmla="*/ 500712 h 1002881"/>
              <a:gd name="connsiteX20" fmla="*/ 713167 w 969200"/>
              <a:gd name="connsiteY20" fmla="*/ 541655 h 1002881"/>
              <a:gd name="connsiteX21" fmla="*/ 672223 w 969200"/>
              <a:gd name="connsiteY21" fmla="*/ 555303 h 1002881"/>
              <a:gd name="connsiteX22" fmla="*/ 644928 w 969200"/>
              <a:gd name="connsiteY22" fmla="*/ 637189 h 1002881"/>
              <a:gd name="connsiteX23" fmla="*/ 658576 w 969200"/>
              <a:gd name="connsiteY23" fmla="*/ 732724 h 1002881"/>
              <a:gd name="connsiteX24" fmla="*/ 713167 w 969200"/>
              <a:gd name="connsiteY24" fmla="*/ 828258 h 1002881"/>
              <a:gd name="connsiteX25" fmla="*/ 658576 w 969200"/>
              <a:gd name="connsiteY25" fmla="*/ 814610 h 1002881"/>
              <a:gd name="connsiteX26" fmla="*/ 603985 w 969200"/>
              <a:gd name="connsiteY26" fmla="*/ 760019 h 1002881"/>
              <a:gd name="connsiteX27" fmla="*/ 576689 w 969200"/>
              <a:gd name="connsiteY27" fmla="*/ 719076 h 1002881"/>
              <a:gd name="connsiteX28" fmla="*/ 535746 w 969200"/>
              <a:gd name="connsiteY28" fmla="*/ 678133 h 1002881"/>
              <a:gd name="connsiteX29" fmla="*/ 508450 w 969200"/>
              <a:gd name="connsiteY29" fmla="*/ 623542 h 1002881"/>
              <a:gd name="connsiteX30" fmla="*/ 467507 w 969200"/>
              <a:gd name="connsiteY30" fmla="*/ 541655 h 1002881"/>
              <a:gd name="connsiteX31" fmla="*/ 508450 w 969200"/>
              <a:gd name="connsiteY31" fmla="*/ 473416 h 1002881"/>
              <a:gd name="connsiteX32" fmla="*/ 522098 w 969200"/>
              <a:gd name="connsiteY32" fmla="*/ 432473 h 1002881"/>
              <a:gd name="connsiteX33" fmla="*/ 563041 w 969200"/>
              <a:gd name="connsiteY33" fmla="*/ 377882 h 1002881"/>
              <a:gd name="connsiteX34" fmla="*/ 494802 w 969200"/>
              <a:gd name="connsiteY34" fmla="*/ 173165 h 1002881"/>
              <a:gd name="connsiteX35" fmla="*/ 440211 w 969200"/>
              <a:gd name="connsiteY35" fmla="*/ 159518 h 1002881"/>
              <a:gd name="connsiteX36" fmla="*/ 385620 w 969200"/>
              <a:gd name="connsiteY36" fmla="*/ 186813 h 1002881"/>
              <a:gd name="connsiteX37" fmla="*/ 358325 w 969200"/>
              <a:gd name="connsiteY37" fmla="*/ 241404 h 1002881"/>
              <a:gd name="connsiteX38" fmla="*/ 344677 w 969200"/>
              <a:gd name="connsiteY38" fmla="*/ 650837 h 1002881"/>
              <a:gd name="connsiteX39" fmla="*/ 303734 w 969200"/>
              <a:gd name="connsiteY39" fmla="*/ 678133 h 1002881"/>
              <a:gd name="connsiteX40" fmla="*/ 221847 w 969200"/>
              <a:gd name="connsiteY40" fmla="*/ 760019 h 1002881"/>
              <a:gd name="connsiteX41" fmla="*/ 317382 w 969200"/>
              <a:gd name="connsiteY41" fmla="*/ 855554 h 1002881"/>
              <a:gd name="connsiteX42" fmla="*/ 412916 w 969200"/>
              <a:gd name="connsiteY42" fmla="*/ 869201 h 1002881"/>
              <a:gd name="connsiteX43" fmla="*/ 535746 w 969200"/>
              <a:gd name="connsiteY43" fmla="*/ 855554 h 1002881"/>
              <a:gd name="connsiteX44" fmla="*/ 590337 w 969200"/>
              <a:gd name="connsiteY44" fmla="*/ 773667 h 1002881"/>
              <a:gd name="connsiteX45" fmla="*/ 672223 w 969200"/>
              <a:gd name="connsiteY45" fmla="*/ 705428 h 1002881"/>
              <a:gd name="connsiteX46" fmla="*/ 767758 w 969200"/>
              <a:gd name="connsiteY46" fmla="*/ 582598 h 1002881"/>
              <a:gd name="connsiteX47" fmla="*/ 835996 w 969200"/>
              <a:gd name="connsiteY47" fmla="*/ 459768 h 1002881"/>
              <a:gd name="connsiteX48" fmla="*/ 876940 w 969200"/>
              <a:gd name="connsiteY48" fmla="*/ 432473 h 1002881"/>
              <a:gd name="connsiteX49" fmla="*/ 931531 w 969200"/>
              <a:gd name="connsiteY49" fmla="*/ 446121 h 1002881"/>
              <a:gd name="connsiteX50" fmla="*/ 958826 w 969200"/>
              <a:gd name="connsiteY50" fmla="*/ 487064 h 1002881"/>
              <a:gd name="connsiteX51" fmla="*/ 945179 w 969200"/>
              <a:gd name="connsiteY51" fmla="*/ 418825 h 1002881"/>
              <a:gd name="connsiteX52" fmla="*/ 849644 w 969200"/>
              <a:gd name="connsiteY52" fmla="*/ 282348 h 1002881"/>
              <a:gd name="connsiteX53" fmla="*/ 781405 w 969200"/>
              <a:gd name="connsiteY53" fmla="*/ 186813 h 1002881"/>
              <a:gd name="connsiteX54" fmla="*/ 740462 w 969200"/>
              <a:gd name="connsiteY54" fmla="*/ 173165 h 1002881"/>
              <a:gd name="connsiteX55" fmla="*/ 699519 w 969200"/>
              <a:gd name="connsiteY55" fmla="*/ 132222 h 1002881"/>
              <a:gd name="connsiteX56" fmla="*/ 658576 w 969200"/>
              <a:gd name="connsiteY56" fmla="*/ 118574 h 1002881"/>
              <a:gd name="connsiteX57" fmla="*/ 617632 w 969200"/>
              <a:gd name="connsiteY57" fmla="*/ 91279 h 1002881"/>
              <a:gd name="connsiteX58" fmla="*/ 576689 w 969200"/>
              <a:gd name="connsiteY58" fmla="*/ 77631 h 1002881"/>
              <a:gd name="connsiteX59" fmla="*/ 481155 w 969200"/>
              <a:gd name="connsiteY59" fmla="*/ 36688 h 1002881"/>
              <a:gd name="connsiteX60" fmla="*/ 85370 w 969200"/>
              <a:gd name="connsiteY60" fmla="*/ 104927 h 1002881"/>
              <a:gd name="connsiteX61" fmla="*/ 58074 w 969200"/>
              <a:gd name="connsiteY61" fmla="*/ 159518 h 1002881"/>
              <a:gd name="connsiteX62" fmla="*/ 85370 w 969200"/>
              <a:gd name="connsiteY62" fmla="*/ 255052 h 1002881"/>
              <a:gd name="connsiteX63" fmla="*/ 99017 w 969200"/>
              <a:gd name="connsiteY63" fmla="*/ 295995 h 1002881"/>
              <a:gd name="connsiteX64" fmla="*/ 139961 w 969200"/>
              <a:gd name="connsiteY64" fmla="*/ 323291 h 1002881"/>
              <a:gd name="connsiteX65" fmla="*/ 180904 w 969200"/>
              <a:gd name="connsiteY65" fmla="*/ 377882 h 1002881"/>
              <a:gd name="connsiteX66" fmla="*/ 221847 w 969200"/>
              <a:gd name="connsiteY66" fmla="*/ 391530 h 1002881"/>
              <a:gd name="connsiteX67" fmla="*/ 358325 w 969200"/>
              <a:gd name="connsiteY67" fmla="*/ 432473 h 1002881"/>
              <a:gd name="connsiteX68" fmla="*/ 453859 w 969200"/>
              <a:gd name="connsiteY68" fmla="*/ 487064 h 1002881"/>
              <a:gd name="connsiteX69" fmla="*/ 549393 w 969200"/>
              <a:gd name="connsiteY69" fmla="*/ 500712 h 1002881"/>
              <a:gd name="connsiteX70" fmla="*/ 535746 w 969200"/>
              <a:gd name="connsiteY70" fmla="*/ 596246 h 1002881"/>
              <a:gd name="connsiteX71" fmla="*/ 494802 w 969200"/>
              <a:gd name="connsiteY71" fmla="*/ 609894 h 1002881"/>
              <a:gd name="connsiteX72" fmla="*/ 426564 w 969200"/>
              <a:gd name="connsiteY72" fmla="*/ 623542 h 1002881"/>
              <a:gd name="connsiteX73" fmla="*/ 344677 w 969200"/>
              <a:gd name="connsiteY73" fmla="*/ 664485 h 1002881"/>
              <a:gd name="connsiteX74" fmla="*/ 262790 w 969200"/>
              <a:gd name="connsiteY74" fmla="*/ 705428 h 1002881"/>
              <a:gd name="connsiteX75" fmla="*/ 249143 w 969200"/>
              <a:gd name="connsiteY75" fmla="*/ 978383 h 1002881"/>
              <a:gd name="connsiteX76" fmla="*/ 303734 w 969200"/>
              <a:gd name="connsiteY76" fmla="*/ 992031 h 1002881"/>
              <a:gd name="connsiteX77" fmla="*/ 467507 w 969200"/>
              <a:gd name="connsiteY77" fmla="*/ 978383 h 1002881"/>
              <a:gd name="connsiteX78" fmla="*/ 631280 w 969200"/>
              <a:gd name="connsiteY78" fmla="*/ 800963 h 1002881"/>
              <a:gd name="connsiteX79" fmla="*/ 672223 w 969200"/>
              <a:gd name="connsiteY79" fmla="*/ 773667 h 1002881"/>
              <a:gd name="connsiteX80" fmla="*/ 685871 w 969200"/>
              <a:gd name="connsiteY80" fmla="*/ 732724 h 1002881"/>
              <a:gd name="connsiteX81" fmla="*/ 808701 w 969200"/>
              <a:gd name="connsiteY81" fmla="*/ 691780 h 1002881"/>
              <a:gd name="connsiteX82" fmla="*/ 808701 w 969200"/>
              <a:gd name="connsiteY82" fmla="*/ 418825 h 1002881"/>
              <a:gd name="connsiteX83" fmla="*/ 781405 w 969200"/>
              <a:gd name="connsiteY83" fmla="*/ 377882 h 1002881"/>
              <a:gd name="connsiteX84" fmla="*/ 740462 w 969200"/>
              <a:gd name="connsiteY84" fmla="*/ 364234 h 1002881"/>
              <a:gd name="connsiteX85" fmla="*/ 194552 w 969200"/>
              <a:gd name="connsiteY85" fmla="*/ 405177 h 1002881"/>
              <a:gd name="connsiteX86" fmla="*/ 167256 w 969200"/>
              <a:gd name="connsiteY86" fmla="*/ 446121 h 1002881"/>
              <a:gd name="connsiteX87" fmla="*/ 153608 w 969200"/>
              <a:gd name="connsiteY87" fmla="*/ 528007 h 1002881"/>
              <a:gd name="connsiteX88" fmla="*/ 112665 w 969200"/>
              <a:gd name="connsiteY88" fmla="*/ 582598 h 1002881"/>
              <a:gd name="connsiteX89" fmla="*/ 44426 w 969200"/>
              <a:gd name="connsiteY89" fmla="*/ 650837 h 1002881"/>
              <a:gd name="connsiteX90" fmla="*/ 30779 w 969200"/>
              <a:gd name="connsiteY90" fmla="*/ 691780 h 1002881"/>
              <a:gd name="connsiteX91" fmla="*/ 3483 w 969200"/>
              <a:gd name="connsiteY91" fmla="*/ 746371 h 1002881"/>
              <a:gd name="connsiteX92" fmla="*/ 17131 w 969200"/>
              <a:gd name="connsiteY92" fmla="*/ 923792 h 1002881"/>
              <a:gd name="connsiteX93" fmla="*/ 126313 w 969200"/>
              <a:gd name="connsiteY93" fmla="*/ 910145 h 1002881"/>
              <a:gd name="connsiteX94" fmla="*/ 167256 w 969200"/>
              <a:gd name="connsiteY94" fmla="*/ 869201 h 1002881"/>
              <a:gd name="connsiteX95" fmla="*/ 221847 w 969200"/>
              <a:gd name="connsiteY95" fmla="*/ 828258 h 1002881"/>
              <a:gd name="connsiteX96" fmla="*/ 276438 w 969200"/>
              <a:gd name="connsiteY96" fmla="*/ 760019 h 1002881"/>
              <a:gd name="connsiteX97" fmla="*/ 290086 w 969200"/>
              <a:gd name="connsiteY97" fmla="*/ 719076 h 1002881"/>
              <a:gd name="connsiteX98" fmla="*/ 276438 w 969200"/>
              <a:gd name="connsiteY98" fmla="*/ 555303 h 1002881"/>
              <a:gd name="connsiteX99" fmla="*/ 235495 w 969200"/>
              <a:gd name="connsiteY99" fmla="*/ 528007 h 1002881"/>
              <a:gd name="connsiteX100" fmla="*/ 249143 w 969200"/>
              <a:gd name="connsiteY100" fmla="*/ 446121 h 1002881"/>
              <a:gd name="connsiteX101" fmla="*/ 331029 w 969200"/>
              <a:gd name="connsiteY101" fmla="*/ 364234 h 1002881"/>
              <a:gd name="connsiteX102" fmla="*/ 371973 w 969200"/>
              <a:gd name="connsiteY102" fmla="*/ 323291 h 1002881"/>
              <a:gd name="connsiteX103" fmla="*/ 412916 w 969200"/>
              <a:gd name="connsiteY103" fmla="*/ 282348 h 1002881"/>
              <a:gd name="connsiteX104" fmla="*/ 467507 w 969200"/>
              <a:gd name="connsiteY104" fmla="*/ 255052 h 1002881"/>
              <a:gd name="connsiteX105" fmla="*/ 522098 w 969200"/>
              <a:gd name="connsiteY105" fmla="*/ 241404 h 100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69200" h="1002881">
                <a:moveTo>
                  <a:pt x="235495" y="200461"/>
                </a:moveTo>
                <a:cubicBezTo>
                  <a:pt x="240044" y="218658"/>
                  <a:pt x="246291" y="236513"/>
                  <a:pt x="249143" y="255052"/>
                </a:cubicBezTo>
                <a:cubicBezTo>
                  <a:pt x="255407" y="295768"/>
                  <a:pt x="254711" y="337487"/>
                  <a:pt x="262790" y="377882"/>
                </a:cubicBezTo>
                <a:cubicBezTo>
                  <a:pt x="268433" y="406095"/>
                  <a:pt x="280987" y="432473"/>
                  <a:pt x="290086" y="459768"/>
                </a:cubicBezTo>
                <a:cubicBezTo>
                  <a:pt x="294635" y="473416"/>
                  <a:pt x="293561" y="490539"/>
                  <a:pt x="303734" y="500712"/>
                </a:cubicBezTo>
                <a:cubicBezTo>
                  <a:pt x="317382" y="514360"/>
                  <a:pt x="330023" y="529094"/>
                  <a:pt x="344677" y="541655"/>
                </a:cubicBezTo>
                <a:cubicBezTo>
                  <a:pt x="361947" y="556458"/>
                  <a:pt x="377891" y="574825"/>
                  <a:pt x="399268" y="582598"/>
                </a:cubicBezTo>
                <a:cubicBezTo>
                  <a:pt x="429499" y="593591"/>
                  <a:pt x="462957" y="591697"/>
                  <a:pt x="494802" y="596246"/>
                </a:cubicBezTo>
                <a:cubicBezTo>
                  <a:pt x="543676" y="586471"/>
                  <a:pt x="578498" y="592628"/>
                  <a:pt x="603985" y="541655"/>
                </a:cubicBezTo>
                <a:cubicBezTo>
                  <a:pt x="614359" y="520907"/>
                  <a:pt x="613083" y="496162"/>
                  <a:pt x="617632" y="473416"/>
                </a:cubicBezTo>
                <a:cubicBezTo>
                  <a:pt x="613083" y="441571"/>
                  <a:pt x="610294" y="409425"/>
                  <a:pt x="603985" y="377882"/>
                </a:cubicBezTo>
                <a:cubicBezTo>
                  <a:pt x="601164" y="363775"/>
                  <a:pt x="593351" y="351006"/>
                  <a:pt x="590337" y="336939"/>
                </a:cubicBezTo>
                <a:cubicBezTo>
                  <a:pt x="579680" y="287206"/>
                  <a:pt x="573016" y="236688"/>
                  <a:pt x="563041" y="186813"/>
                </a:cubicBezTo>
                <a:cubicBezTo>
                  <a:pt x="559362" y="168420"/>
                  <a:pt x="531196" y="136771"/>
                  <a:pt x="549393" y="132222"/>
                </a:cubicBezTo>
                <a:cubicBezTo>
                  <a:pt x="575127" y="125788"/>
                  <a:pt x="594345" y="160463"/>
                  <a:pt x="617632" y="173165"/>
                </a:cubicBezTo>
                <a:cubicBezTo>
                  <a:pt x="644423" y="187778"/>
                  <a:pt x="673159" y="198732"/>
                  <a:pt x="699519" y="214109"/>
                </a:cubicBezTo>
                <a:cubicBezTo>
                  <a:pt x="824660" y="287108"/>
                  <a:pt x="736564" y="253753"/>
                  <a:pt x="822349" y="282348"/>
                </a:cubicBezTo>
                <a:cubicBezTo>
                  <a:pt x="847552" y="357961"/>
                  <a:pt x="836714" y="289533"/>
                  <a:pt x="808701" y="364234"/>
                </a:cubicBezTo>
                <a:cubicBezTo>
                  <a:pt x="806901" y="369033"/>
                  <a:pt x="793291" y="458559"/>
                  <a:pt x="781405" y="473416"/>
                </a:cubicBezTo>
                <a:cubicBezTo>
                  <a:pt x="771158" y="486224"/>
                  <a:pt x="754110" y="491613"/>
                  <a:pt x="740462" y="500712"/>
                </a:cubicBezTo>
                <a:cubicBezTo>
                  <a:pt x="731364" y="514360"/>
                  <a:pt x="725975" y="531409"/>
                  <a:pt x="713167" y="541655"/>
                </a:cubicBezTo>
                <a:cubicBezTo>
                  <a:pt x="701933" y="550642"/>
                  <a:pt x="680585" y="543596"/>
                  <a:pt x="672223" y="555303"/>
                </a:cubicBezTo>
                <a:cubicBezTo>
                  <a:pt x="655500" y="578716"/>
                  <a:pt x="644928" y="637189"/>
                  <a:pt x="644928" y="637189"/>
                </a:cubicBezTo>
                <a:cubicBezTo>
                  <a:pt x="649477" y="669034"/>
                  <a:pt x="649333" y="701912"/>
                  <a:pt x="658576" y="732724"/>
                </a:cubicBezTo>
                <a:cubicBezTo>
                  <a:pt x="662304" y="745152"/>
                  <a:pt x="721764" y="815362"/>
                  <a:pt x="713167" y="828258"/>
                </a:cubicBezTo>
                <a:cubicBezTo>
                  <a:pt x="702763" y="843865"/>
                  <a:pt x="676773" y="819159"/>
                  <a:pt x="658576" y="814610"/>
                </a:cubicBezTo>
                <a:cubicBezTo>
                  <a:pt x="628799" y="725280"/>
                  <a:pt x="670156" y="812955"/>
                  <a:pt x="603985" y="760019"/>
                </a:cubicBezTo>
                <a:cubicBezTo>
                  <a:pt x="591177" y="749772"/>
                  <a:pt x="587190" y="731677"/>
                  <a:pt x="576689" y="719076"/>
                </a:cubicBezTo>
                <a:cubicBezTo>
                  <a:pt x="564333" y="704249"/>
                  <a:pt x="546964" y="693839"/>
                  <a:pt x="535746" y="678133"/>
                </a:cubicBezTo>
                <a:cubicBezTo>
                  <a:pt x="523921" y="661578"/>
                  <a:pt x="518544" y="641206"/>
                  <a:pt x="508450" y="623542"/>
                </a:cubicBezTo>
                <a:cubicBezTo>
                  <a:pt x="466121" y="549466"/>
                  <a:pt x="492529" y="616719"/>
                  <a:pt x="467507" y="541655"/>
                </a:cubicBezTo>
                <a:cubicBezTo>
                  <a:pt x="481155" y="518909"/>
                  <a:pt x="496587" y="497142"/>
                  <a:pt x="508450" y="473416"/>
                </a:cubicBezTo>
                <a:cubicBezTo>
                  <a:pt x="514884" y="460549"/>
                  <a:pt x="514961" y="444963"/>
                  <a:pt x="522098" y="432473"/>
                </a:cubicBezTo>
                <a:cubicBezTo>
                  <a:pt x="533383" y="412724"/>
                  <a:pt x="549393" y="396079"/>
                  <a:pt x="563041" y="377882"/>
                </a:cubicBezTo>
                <a:cubicBezTo>
                  <a:pt x="553424" y="272093"/>
                  <a:pt x="581666" y="227455"/>
                  <a:pt x="494802" y="173165"/>
                </a:cubicBezTo>
                <a:cubicBezTo>
                  <a:pt x="478896" y="163224"/>
                  <a:pt x="458408" y="164067"/>
                  <a:pt x="440211" y="159518"/>
                </a:cubicBezTo>
                <a:cubicBezTo>
                  <a:pt x="422014" y="168616"/>
                  <a:pt x="400006" y="172427"/>
                  <a:pt x="385620" y="186813"/>
                </a:cubicBezTo>
                <a:cubicBezTo>
                  <a:pt x="371234" y="201199"/>
                  <a:pt x="360113" y="221138"/>
                  <a:pt x="358325" y="241404"/>
                </a:cubicBezTo>
                <a:cubicBezTo>
                  <a:pt x="346323" y="377429"/>
                  <a:pt x="361614" y="515338"/>
                  <a:pt x="344677" y="650837"/>
                </a:cubicBezTo>
                <a:cubicBezTo>
                  <a:pt x="342643" y="667113"/>
                  <a:pt x="315993" y="667236"/>
                  <a:pt x="303734" y="678133"/>
                </a:cubicBezTo>
                <a:cubicBezTo>
                  <a:pt x="274883" y="703779"/>
                  <a:pt x="221847" y="760019"/>
                  <a:pt x="221847" y="760019"/>
                </a:cubicBezTo>
                <a:cubicBezTo>
                  <a:pt x="255071" y="859689"/>
                  <a:pt x="222065" y="839668"/>
                  <a:pt x="317382" y="855554"/>
                </a:cubicBezTo>
                <a:cubicBezTo>
                  <a:pt x="349112" y="860842"/>
                  <a:pt x="381071" y="864652"/>
                  <a:pt x="412916" y="869201"/>
                </a:cubicBezTo>
                <a:cubicBezTo>
                  <a:pt x="453859" y="864652"/>
                  <a:pt x="499475" y="875085"/>
                  <a:pt x="535746" y="855554"/>
                </a:cubicBezTo>
                <a:cubicBezTo>
                  <a:pt x="564630" y="840001"/>
                  <a:pt x="563042" y="791864"/>
                  <a:pt x="590337" y="773667"/>
                </a:cubicBezTo>
                <a:cubicBezTo>
                  <a:pt x="626730" y="749404"/>
                  <a:pt x="643932" y="741802"/>
                  <a:pt x="672223" y="705428"/>
                </a:cubicBezTo>
                <a:cubicBezTo>
                  <a:pt x="786493" y="558510"/>
                  <a:pt x="674804" y="675552"/>
                  <a:pt x="767758" y="582598"/>
                </a:cubicBezTo>
                <a:cubicBezTo>
                  <a:pt x="794128" y="503488"/>
                  <a:pt x="779424" y="506912"/>
                  <a:pt x="835996" y="459768"/>
                </a:cubicBezTo>
                <a:cubicBezTo>
                  <a:pt x="848597" y="449267"/>
                  <a:pt x="863292" y="441571"/>
                  <a:pt x="876940" y="432473"/>
                </a:cubicBezTo>
                <a:cubicBezTo>
                  <a:pt x="895137" y="437022"/>
                  <a:pt x="915924" y="435716"/>
                  <a:pt x="931531" y="446121"/>
                </a:cubicBezTo>
                <a:cubicBezTo>
                  <a:pt x="945179" y="455219"/>
                  <a:pt x="951491" y="501735"/>
                  <a:pt x="958826" y="487064"/>
                </a:cubicBezTo>
                <a:cubicBezTo>
                  <a:pt x="969200" y="466316"/>
                  <a:pt x="953506" y="440476"/>
                  <a:pt x="945179" y="418825"/>
                </a:cubicBezTo>
                <a:cubicBezTo>
                  <a:pt x="902472" y="307784"/>
                  <a:pt x="916697" y="327048"/>
                  <a:pt x="849644" y="282348"/>
                </a:cubicBezTo>
                <a:cubicBezTo>
                  <a:pt x="837195" y="263674"/>
                  <a:pt x="794106" y="197397"/>
                  <a:pt x="781405" y="186813"/>
                </a:cubicBezTo>
                <a:cubicBezTo>
                  <a:pt x="770353" y="177603"/>
                  <a:pt x="754110" y="177714"/>
                  <a:pt x="740462" y="173165"/>
                </a:cubicBezTo>
                <a:cubicBezTo>
                  <a:pt x="726814" y="159517"/>
                  <a:pt x="715578" y="142928"/>
                  <a:pt x="699519" y="132222"/>
                </a:cubicBezTo>
                <a:cubicBezTo>
                  <a:pt x="687549" y="124242"/>
                  <a:pt x="671443" y="125008"/>
                  <a:pt x="658576" y="118574"/>
                </a:cubicBezTo>
                <a:cubicBezTo>
                  <a:pt x="643905" y="111239"/>
                  <a:pt x="632303" y="98614"/>
                  <a:pt x="617632" y="91279"/>
                </a:cubicBezTo>
                <a:cubicBezTo>
                  <a:pt x="604765" y="84845"/>
                  <a:pt x="589556" y="84065"/>
                  <a:pt x="576689" y="77631"/>
                </a:cubicBezTo>
                <a:cubicBezTo>
                  <a:pt x="482440" y="30507"/>
                  <a:pt x="594769" y="65092"/>
                  <a:pt x="481155" y="36688"/>
                </a:cubicBezTo>
                <a:cubicBezTo>
                  <a:pt x="397821" y="43355"/>
                  <a:pt x="175308" y="0"/>
                  <a:pt x="85370" y="104927"/>
                </a:cubicBezTo>
                <a:cubicBezTo>
                  <a:pt x="72130" y="120374"/>
                  <a:pt x="67173" y="141321"/>
                  <a:pt x="58074" y="159518"/>
                </a:cubicBezTo>
                <a:cubicBezTo>
                  <a:pt x="90790" y="257665"/>
                  <a:pt x="51104" y="135121"/>
                  <a:pt x="85370" y="255052"/>
                </a:cubicBezTo>
                <a:cubicBezTo>
                  <a:pt x="89322" y="268884"/>
                  <a:pt x="90030" y="284762"/>
                  <a:pt x="99017" y="295995"/>
                </a:cubicBezTo>
                <a:cubicBezTo>
                  <a:pt x="109264" y="308803"/>
                  <a:pt x="126313" y="314192"/>
                  <a:pt x="139961" y="323291"/>
                </a:cubicBezTo>
                <a:cubicBezTo>
                  <a:pt x="153609" y="341488"/>
                  <a:pt x="163430" y="363320"/>
                  <a:pt x="180904" y="377882"/>
                </a:cubicBezTo>
                <a:cubicBezTo>
                  <a:pt x="191956" y="387092"/>
                  <a:pt x="208980" y="385096"/>
                  <a:pt x="221847" y="391530"/>
                </a:cubicBezTo>
                <a:cubicBezTo>
                  <a:pt x="321152" y="441182"/>
                  <a:pt x="184586" y="407653"/>
                  <a:pt x="358325" y="432473"/>
                </a:cubicBezTo>
                <a:cubicBezTo>
                  <a:pt x="383979" y="449576"/>
                  <a:pt x="424558" y="479073"/>
                  <a:pt x="453859" y="487064"/>
                </a:cubicBezTo>
                <a:cubicBezTo>
                  <a:pt x="484893" y="495528"/>
                  <a:pt x="517548" y="496163"/>
                  <a:pt x="549393" y="500712"/>
                </a:cubicBezTo>
                <a:cubicBezTo>
                  <a:pt x="544844" y="532557"/>
                  <a:pt x="550132" y="567474"/>
                  <a:pt x="535746" y="596246"/>
                </a:cubicBezTo>
                <a:cubicBezTo>
                  <a:pt x="529312" y="609113"/>
                  <a:pt x="508759" y="606405"/>
                  <a:pt x="494802" y="609894"/>
                </a:cubicBezTo>
                <a:cubicBezTo>
                  <a:pt x="472298" y="615520"/>
                  <a:pt x="449310" y="618993"/>
                  <a:pt x="426564" y="623542"/>
                </a:cubicBezTo>
                <a:cubicBezTo>
                  <a:pt x="309219" y="701769"/>
                  <a:pt x="457690" y="607978"/>
                  <a:pt x="344677" y="664485"/>
                </a:cubicBezTo>
                <a:cubicBezTo>
                  <a:pt x="238853" y="717397"/>
                  <a:pt x="365702" y="671124"/>
                  <a:pt x="262790" y="705428"/>
                </a:cubicBezTo>
                <a:cubicBezTo>
                  <a:pt x="162113" y="772548"/>
                  <a:pt x="175743" y="745951"/>
                  <a:pt x="249143" y="978383"/>
                </a:cubicBezTo>
                <a:cubicBezTo>
                  <a:pt x="254791" y="996269"/>
                  <a:pt x="285537" y="987482"/>
                  <a:pt x="303734" y="992031"/>
                </a:cubicBezTo>
                <a:cubicBezTo>
                  <a:pt x="358325" y="987482"/>
                  <a:pt x="418510" y="1002881"/>
                  <a:pt x="467507" y="978383"/>
                </a:cubicBezTo>
                <a:cubicBezTo>
                  <a:pt x="714545" y="854864"/>
                  <a:pt x="543068" y="889176"/>
                  <a:pt x="631280" y="800963"/>
                </a:cubicBezTo>
                <a:cubicBezTo>
                  <a:pt x="642878" y="789365"/>
                  <a:pt x="658575" y="782766"/>
                  <a:pt x="672223" y="773667"/>
                </a:cubicBezTo>
                <a:cubicBezTo>
                  <a:pt x="676772" y="760019"/>
                  <a:pt x="676884" y="743958"/>
                  <a:pt x="685871" y="732724"/>
                </a:cubicBezTo>
                <a:cubicBezTo>
                  <a:pt x="715395" y="695819"/>
                  <a:pt x="768743" y="698440"/>
                  <a:pt x="808701" y="691780"/>
                </a:cubicBezTo>
                <a:cubicBezTo>
                  <a:pt x="836472" y="580697"/>
                  <a:pt x="837381" y="600462"/>
                  <a:pt x="808701" y="418825"/>
                </a:cubicBezTo>
                <a:cubicBezTo>
                  <a:pt x="806143" y="402623"/>
                  <a:pt x="794213" y="388129"/>
                  <a:pt x="781405" y="377882"/>
                </a:cubicBezTo>
                <a:cubicBezTo>
                  <a:pt x="770171" y="368895"/>
                  <a:pt x="754110" y="368783"/>
                  <a:pt x="740462" y="364234"/>
                </a:cubicBezTo>
                <a:cubicBezTo>
                  <a:pt x="558492" y="377882"/>
                  <a:pt x="375199" y="379370"/>
                  <a:pt x="194552" y="405177"/>
                </a:cubicBezTo>
                <a:cubicBezTo>
                  <a:pt x="178314" y="407497"/>
                  <a:pt x="172443" y="430560"/>
                  <a:pt x="167256" y="446121"/>
                </a:cubicBezTo>
                <a:cubicBezTo>
                  <a:pt x="158505" y="472373"/>
                  <a:pt x="163885" y="502314"/>
                  <a:pt x="153608" y="528007"/>
                </a:cubicBezTo>
                <a:cubicBezTo>
                  <a:pt x="145160" y="549126"/>
                  <a:pt x="125886" y="564089"/>
                  <a:pt x="112665" y="582598"/>
                </a:cubicBezTo>
                <a:cubicBezTo>
                  <a:pt x="71308" y="640499"/>
                  <a:pt x="103982" y="611135"/>
                  <a:pt x="44426" y="650837"/>
                </a:cubicBezTo>
                <a:cubicBezTo>
                  <a:pt x="39877" y="664485"/>
                  <a:pt x="36446" y="678557"/>
                  <a:pt x="30779" y="691780"/>
                </a:cubicBezTo>
                <a:cubicBezTo>
                  <a:pt x="22765" y="710480"/>
                  <a:pt x="4678" y="726061"/>
                  <a:pt x="3483" y="746371"/>
                </a:cubicBezTo>
                <a:cubicBezTo>
                  <a:pt x="0" y="805584"/>
                  <a:pt x="12582" y="864652"/>
                  <a:pt x="17131" y="923792"/>
                </a:cubicBezTo>
                <a:cubicBezTo>
                  <a:pt x="53525" y="919243"/>
                  <a:pt x="91844" y="922679"/>
                  <a:pt x="126313" y="910145"/>
                </a:cubicBezTo>
                <a:cubicBezTo>
                  <a:pt x="144452" y="903549"/>
                  <a:pt x="152602" y="881762"/>
                  <a:pt x="167256" y="869201"/>
                </a:cubicBezTo>
                <a:cubicBezTo>
                  <a:pt x="184526" y="854398"/>
                  <a:pt x="203650" y="841906"/>
                  <a:pt x="221847" y="828258"/>
                </a:cubicBezTo>
                <a:cubicBezTo>
                  <a:pt x="256152" y="725347"/>
                  <a:pt x="205887" y="848208"/>
                  <a:pt x="276438" y="760019"/>
                </a:cubicBezTo>
                <a:cubicBezTo>
                  <a:pt x="285425" y="748785"/>
                  <a:pt x="285537" y="732724"/>
                  <a:pt x="290086" y="719076"/>
                </a:cubicBezTo>
                <a:cubicBezTo>
                  <a:pt x="285537" y="664485"/>
                  <a:pt x="291487" y="607976"/>
                  <a:pt x="276438" y="555303"/>
                </a:cubicBezTo>
                <a:cubicBezTo>
                  <a:pt x="271932" y="539532"/>
                  <a:pt x="239473" y="543920"/>
                  <a:pt x="235495" y="528007"/>
                </a:cubicBezTo>
                <a:cubicBezTo>
                  <a:pt x="228784" y="501161"/>
                  <a:pt x="235200" y="470023"/>
                  <a:pt x="249143" y="446121"/>
                </a:cubicBezTo>
                <a:cubicBezTo>
                  <a:pt x="268593" y="412778"/>
                  <a:pt x="303733" y="391530"/>
                  <a:pt x="331029" y="364234"/>
                </a:cubicBezTo>
                <a:lnTo>
                  <a:pt x="371973" y="323291"/>
                </a:lnTo>
                <a:cubicBezTo>
                  <a:pt x="385621" y="309643"/>
                  <a:pt x="395653" y="290980"/>
                  <a:pt x="412916" y="282348"/>
                </a:cubicBezTo>
                <a:cubicBezTo>
                  <a:pt x="431113" y="273249"/>
                  <a:pt x="448807" y="263066"/>
                  <a:pt x="467507" y="255052"/>
                </a:cubicBezTo>
                <a:cubicBezTo>
                  <a:pt x="502708" y="239965"/>
                  <a:pt x="497245" y="241404"/>
                  <a:pt x="522098" y="2414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3581400" y="5791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676400" y="0"/>
            <a:ext cx="6143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Animal Mitosis -- Review</a:t>
            </a:r>
          </a:p>
          <a:p>
            <a:pPr eaLnBrk="0" hangingPunct="0"/>
            <a:endParaRPr lang="en-US" sz="4000"/>
          </a:p>
        </p:txBody>
      </p:sp>
      <p:graphicFrame>
        <p:nvGraphicFramePr>
          <p:cNvPr id="19506" name="Group 50"/>
          <p:cNvGraphicFramePr>
            <a:graphicFrameLocks noGrp="1"/>
          </p:cNvGraphicFramePr>
          <p:nvPr/>
        </p:nvGraphicFramePr>
        <p:xfrm>
          <a:off x="838200" y="1066800"/>
          <a:ext cx="7391400" cy="5577840"/>
        </p:xfrm>
        <a:graphic>
          <a:graphicData uri="http://schemas.openxmlformats.org/drawingml/2006/table">
            <a:tbl>
              <a:tblPr/>
              <a:tblGrid>
                <a:gridCol w="3733800"/>
                <a:gridCol w="3657600"/>
              </a:tblGrid>
              <a:tr h="17462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Cytokinesis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57" name="Picture 4" descr="interphase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6" descr="proph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8" descr="metaph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352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10" descr="anaph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352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12" descr="telophase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1816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14" descr="interphase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2578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-276820"/>
            <a:ext cx="8233172" cy="1508001"/>
          </a:xfrm>
        </p:spPr>
        <p:txBody>
          <a:bodyPr lIns="64291" tIns="32146" rIns="134853" bIns="32146"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REMEMBER!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1231900"/>
            <a:ext cx="3884612" cy="4384675"/>
          </a:xfrm>
        </p:spPr>
        <p:txBody>
          <a:bodyPr lIns="64291" tIns="32146" rIns="134853" bIns="32146"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4400" dirty="0" err="1"/>
              <a:t>nterphase</a:t>
            </a:r>
            <a:endParaRPr lang="en-US" sz="4400" dirty="0"/>
          </a:p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4400" dirty="0"/>
              <a:t>rophase</a:t>
            </a:r>
          </a:p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4400" dirty="0"/>
              <a:t>etaphase</a:t>
            </a:r>
          </a:p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400" dirty="0"/>
              <a:t>naphase</a:t>
            </a:r>
          </a:p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4400" dirty="0" err="1"/>
              <a:t>elophase</a:t>
            </a:r>
            <a:endParaRPr lang="en-US" sz="4400" dirty="0"/>
          </a:p>
          <a:p>
            <a:pPr marL="448056" indent="-384048" eaLnBrk="1" fontAlgn="auto" hangingPunct="1">
              <a:spcAft>
                <a:spcPts val="0"/>
              </a:spcAft>
              <a:buSzPct val="138000"/>
              <a:buFont typeface="Lucida Grande" charset="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4400" dirty="0" err="1"/>
              <a:t>ytokinesis</a:t>
            </a:r>
            <a:endParaRPr lang="en-US" sz="4400" dirty="0"/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4529138" y="1363663"/>
            <a:ext cx="3937000" cy="4113212"/>
            <a:chOff x="0" y="0"/>
            <a:chExt cx="3525" cy="3686"/>
          </a:xfrm>
        </p:grpSpPr>
        <p:grpSp>
          <p:nvGrpSpPr>
            <p:cNvPr id="37894" name="Group 4"/>
            <p:cNvGrpSpPr>
              <a:grpSpLocks/>
            </p:cNvGrpSpPr>
            <p:nvPr/>
          </p:nvGrpSpPr>
          <p:grpSpPr bwMode="auto">
            <a:xfrm>
              <a:off x="0" y="0"/>
              <a:ext cx="3525" cy="3686"/>
              <a:chOff x="0" y="0"/>
              <a:chExt cx="3525" cy="3686"/>
            </a:xfrm>
          </p:grpSpPr>
          <p:sp>
            <p:nvSpPr>
              <p:cNvPr id="97285" name="AutoShape 5"/>
              <p:cNvSpPr>
                <a:spLocks/>
              </p:cNvSpPr>
              <p:nvPr/>
            </p:nvSpPr>
            <p:spPr bwMode="auto">
              <a:xfrm>
                <a:off x="0" y="0"/>
                <a:ext cx="3525" cy="3686"/>
              </a:xfrm>
              <a:custGeom>
                <a:avLst/>
                <a:gdLst/>
                <a:ahLst/>
                <a:cxnLst/>
                <a:rect l="0" t="0" r="r" b="b"/>
                <a:pathLst>
                  <a:path w="21247" h="20623">
                    <a:moveTo>
                      <a:pt x="1909" y="6856"/>
                    </a:moveTo>
                    <a:cubicBezTo>
                      <a:pt x="734" y="7017"/>
                      <a:pt x="-120" y="8411"/>
                      <a:pt x="1" y="9970"/>
                    </a:cubicBezTo>
                    <a:cubicBezTo>
                      <a:pt x="71" y="10870"/>
                      <a:pt x="460" y="11671"/>
                      <a:pt x="1048" y="12129"/>
                    </a:cubicBezTo>
                    <a:lnTo>
                      <a:pt x="1037" y="12096"/>
                    </a:lnTo>
                    <a:cubicBezTo>
                      <a:pt x="227" y="13236"/>
                      <a:pt x="272" y="15024"/>
                      <a:pt x="1137" y="16090"/>
                    </a:cubicBezTo>
                    <a:cubicBezTo>
                      <a:pt x="1598" y="16658"/>
                      <a:pt x="2226" y="16930"/>
                      <a:pt x="2854" y="16833"/>
                    </a:cubicBezTo>
                    <a:lnTo>
                      <a:pt x="2843" y="16852"/>
                    </a:lnTo>
                    <a:cubicBezTo>
                      <a:pt x="3887" y="19264"/>
                      <a:pt x="6209" y="20099"/>
                      <a:pt x="8030" y="18717"/>
                    </a:cubicBezTo>
                    <a:cubicBezTo>
                      <a:pt x="8053" y="18699"/>
                      <a:pt x="8076" y="18682"/>
                      <a:pt x="8098" y="18664"/>
                    </a:cubicBezTo>
                    <a:lnTo>
                      <a:pt x="8092" y="18667"/>
                    </a:lnTo>
                    <a:cubicBezTo>
                      <a:pt x="9112" y="20687"/>
                      <a:pt x="11176" y="21230"/>
                      <a:pt x="12702" y="19880"/>
                    </a:cubicBezTo>
                    <a:cubicBezTo>
                      <a:pt x="13342" y="19314"/>
                      <a:pt x="13813" y="18472"/>
                      <a:pt x="14036" y="17497"/>
                    </a:cubicBezTo>
                    <a:lnTo>
                      <a:pt x="14040" y="17521"/>
                    </a:lnTo>
                    <a:cubicBezTo>
                      <a:pt x="15374" y="18620"/>
                      <a:pt x="17131" y="18084"/>
                      <a:pt x="17964" y="16324"/>
                    </a:cubicBezTo>
                    <a:cubicBezTo>
                      <a:pt x="18242" y="15736"/>
                      <a:pt x="18391" y="15058"/>
                      <a:pt x="18396" y="14365"/>
                    </a:cubicBezTo>
                    <a:lnTo>
                      <a:pt x="18390" y="14356"/>
                    </a:lnTo>
                    <a:cubicBezTo>
                      <a:pt x="20213" y="14012"/>
                      <a:pt x="21480" y="11782"/>
                      <a:pt x="21219" y="9376"/>
                    </a:cubicBezTo>
                    <a:cubicBezTo>
                      <a:pt x="21138" y="8626"/>
                      <a:pt x="20912" y="7917"/>
                      <a:pt x="20563" y="7317"/>
                    </a:cubicBezTo>
                    <a:lnTo>
                      <a:pt x="20556" y="7315"/>
                    </a:lnTo>
                    <a:cubicBezTo>
                      <a:pt x="21127" y="5553"/>
                      <a:pt x="20510" y="3511"/>
                      <a:pt x="19178" y="2755"/>
                    </a:cubicBezTo>
                    <a:cubicBezTo>
                      <a:pt x="19066" y="2692"/>
                      <a:pt x="18951" y="2639"/>
                      <a:pt x="18833" y="2596"/>
                    </a:cubicBezTo>
                    <a:lnTo>
                      <a:pt x="18842" y="2590"/>
                    </a:lnTo>
                    <a:cubicBezTo>
                      <a:pt x="18608" y="878"/>
                      <a:pt x="17365" y="-259"/>
                      <a:pt x="16065" y="49"/>
                    </a:cubicBezTo>
                    <a:cubicBezTo>
                      <a:pt x="15519" y="179"/>
                      <a:pt x="15024" y="554"/>
                      <a:pt x="14665" y="1112"/>
                    </a:cubicBezTo>
                    <a:lnTo>
                      <a:pt x="14669" y="1116"/>
                    </a:lnTo>
                    <a:cubicBezTo>
                      <a:pt x="13950" y="-130"/>
                      <a:pt x="12601" y="-370"/>
                      <a:pt x="11658" y="581"/>
                    </a:cubicBezTo>
                    <a:cubicBezTo>
                      <a:pt x="11396" y="844"/>
                      <a:pt x="11184" y="1182"/>
                      <a:pt x="11038" y="1571"/>
                    </a:cubicBezTo>
                    <a:lnTo>
                      <a:pt x="11045" y="1617"/>
                    </a:lnTo>
                    <a:cubicBezTo>
                      <a:pt x="10012" y="273"/>
                      <a:pt x="8350" y="290"/>
                      <a:pt x="7333" y="1656"/>
                    </a:cubicBezTo>
                    <a:cubicBezTo>
                      <a:pt x="7155" y="1894"/>
                      <a:pt x="7004" y="2166"/>
                      <a:pt x="6885" y="2462"/>
                    </a:cubicBezTo>
                    <a:lnTo>
                      <a:pt x="6877" y="2484"/>
                    </a:lnTo>
                    <a:cubicBezTo>
                      <a:pt x="5293" y="1259"/>
                      <a:pt x="3256" y="1961"/>
                      <a:pt x="2328" y="4052"/>
                    </a:cubicBezTo>
                    <a:cubicBezTo>
                      <a:pt x="1952" y="4899"/>
                      <a:pt x="1802" y="5888"/>
                      <a:pt x="1903" y="6861"/>
                    </a:cubicBezTo>
                    <a:close/>
                    <a:moveTo>
                      <a:pt x="1909" y="6856"/>
                    </a:moveTo>
                  </a:path>
                </a:pathLst>
              </a:custGeom>
              <a:gradFill rotWithShape="0">
                <a:gsLst>
                  <a:gs pos="0">
                    <a:srgbClr val="C000DB"/>
                  </a:gs>
                  <a:gs pos="100000">
                    <a:srgbClr val="E2A2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897" name="AutoShape 6"/>
              <p:cNvSpPr>
                <a:spLocks/>
              </p:cNvSpPr>
              <p:nvPr/>
            </p:nvSpPr>
            <p:spPr bwMode="auto">
              <a:xfrm>
                <a:off x="175" y="198"/>
                <a:ext cx="3234" cy="313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3555"/>
                    </a:moveTo>
                    <a:cubicBezTo>
                      <a:pt x="417" y="13915"/>
                      <a:pt x="899" y="14078"/>
                      <a:pt x="1381" y="14023"/>
                    </a:cubicBezTo>
                    <a:moveTo>
                      <a:pt x="2000" y="19344"/>
                    </a:moveTo>
                    <a:cubicBezTo>
                      <a:pt x="2207" y="19308"/>
                      <a:pt x="2410" y="19233"/>
                      <a:pt x="2604" y="19120"/>
                    </a:cubicBezTo>
                    <a:moveTo>
                      <a:pt x="7435" y="20578"/>
                    </a:moveTo>
                    <a:cubicBezTo>
                      <a:pt x="7532" y="20937"/>
                      <a:pt x="7654" y="21279"/>
                      <a:pt x="7799" y="21600"/>
                    </a:cubicBezTo>
                    <a:moveTo>
                      <a:pt x="14381" y="20160"/>
                    </a:moveTo>
                    <a:cubicBezTo>
                      <a:pt x="14456" y="19795"/>
                      <a:pt x="14505" y="19419"/>
                      <a:pt x="14527" y="19039"/>
                    </a:cubicBezTo>
                    <a:moveTo>
                      <a:pt x="19208" y="16307"/>
                    </a:moveTo>
                    <a:cubicBezTo>
                      <a:pt x="19218" y="14526"/>
                      <a:pt x="18528" y="12895"/>
                      <a:pt x="17436" y="12115"/>
                    </a:cubicBezTo>
                    <a:moveTo>
                      <a:pt x="20811" y="9204"/>
                    </a:moveTo>
                    <a:cubicBezTo>
                      <a:pt x="21153" y="8777"/>
                      <a:pt x="21423" y="8239"/>
                      <a:pt x="21600" y="7632"/>
                    </a:cubicBezTo>
                    <a:moveTo>
                      <a:pt x="19744" y="2561"/>
                    </a:moveTo>
                    <a:cubicBezTo>
                      <a:pt x="19747" y="2312"/>
                      <a:pt x="19733" y="2063"/>
                      <a:pt x="19702" y="1818"/>
                    </a:cubicBezTo>
                    <a:moveTo>
                      <a:pt x="15078" y="0"/>
                    </a:moveTo>
                    <a:cubicBezTo>
                      <a:pt x="14912" y="285"/>
                      <a:pt x="14776" y="604"/>
                      <a:pt x="14673" y="947"/>
                    </a:cubicBezTo>
                    <a:moveTo>
                      <a:pt x="11061" y="564"/>
                    </a:moveTo>
                    <a:cubicBezTo>
                      <a:pt x="10973" y="823"/>
                      <a:pt x="10907" y="1098"/>
                      <a:pt x="10865" y="1381"/>
                    </a:cubicBezTo>
                    <a:moveTo>
                      <a:pt x="7163" y="2480"/>
                    </a:moveTo>
                    <a:cubicBezTo>
                      <a:pt x="6949" y="2175"/>
                      <a:pt x="6711" y="1909"/>
                      <a:pt x="6454" y="1688"/>
                    </a:cubicBezTo>
                    <a:moveTo>
                      <a:pt x="946" y="7074"/>
                    </a:moveTo>
                    <a:cubicBezTo>
                      <a:pt x="973" y="7356"/>
                      <a:pt x="1014" y="7635"/>
                      <a:pt x="1070" y="790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287" name="Rectangle 7"/>
            <p:cNvSpPr>
              <a:spLocks/>
            </p:cNvSpPr>
            <p:nvPr/>
          </p:nvSpPr>
          <p:spPr bwMode="auto">
            <a:xfrm>
              <a:off x="208" y="1236"/>
              <a:ext cx="3117" cy="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40182">
                <a:spcBef>
                  <a:spcPts val="3947"/>
                </a:spcBef>
                <a:defRPr/>
              </a:pPr>
              <a:r>
                <a:rPr lang="en-US" sz="6500" b="1" dirty="0">
                  <a:solidFill>
                    <a:srgbClr val="FCFF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sym typeface="Lucida Grande" charset="0"/>
                </a:rPr>
                <a:t>IPMATC</a:t>
              </a:r>
            </a:p>
          </p:txBody>
        </p:sp>
      </p:grpSp>
      <p:sp>
        <p:nvSpPr>
          <p:cNvPr id="97288" name="Rectangle 8"/>
          <p:cNvSpPr>
            <a:spLocks/>
          </p:cNvSpPr>
          <p:nvPr/>
        </p:nvSpPr>
        <p:spPr bwMode="auto">
          <a:xfrm>
            <a:off x="1066800" y="5715000"/>
            <a:ext cx="8077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8" bIns="0" anchor="ctr"/>
          <a:lstStyle/>
          <a:p>
            <a:pPr marL="40182"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I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P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ray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M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ore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A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t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T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he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C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Arial" charset="0"/>
              </a:rPr>
              <a:t>hurch</a:t>
            </a:r>
            <a:endParaRPr lang="en-US" sz="4500" b="1" dirty="0">
              <a:effectLst>
                <a:outerShdw blurRad="38100" dist="38100" dir="2700000" algn="tl">
                  <a:srgbClr val="C0C0C0"/>
                </a:outerShdw>
              </a:effectLst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791075" y="6480175"/>
            <a:ext cx="2133600" cy="301625"/>
          </a:xfrm>
          <a:noFill/>
          <a:ln>
            <a:miter lim="800000"/>
            <a:headEnd/>
            <a:tailEnd/>
          </a:ln>
        </p:spPr>
        <p:txBody>
          <a:bodyPr wrap="square" lIns="64291" tIns="32146" rIns="64291" bIns="32146" numCol="1" anchorCtr="0" compatLnSpc="1">
            <a:prstTxWarp prst="textNoShape">
              <a:avLst/>
            </a:prstTxWarp>
          </a:bodyPr>
          <a:lstStyle/>
          <a:p>
            <a:pPr algn="l"/>
            <a:fld id="{915E5FEE-C10A-4311-828F-A1004F3C752A}" type="slidenum">
              <a:rPr lang="en-US" sz="1000" smtClean="0"/>
              <a:pPr algn="l"/>
              <a:t>17</a:t>
            </a:fld>
            <a:endParaRPr lang="en-US" sz="1000" smtClean="0"/>
          </a:p>
        </p:txBody>
      </p:sp>
      <p:sp>
        <p:nvSpPr>
          <p:cNvPr id="1044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7586" y="-517922"/>
            <a:ext cx="7768828" cy="2053828"/>
          </a:xfrm>
        </p:spPr>
        <p:txBody>
          <a:bodyPr lIns="64291" tIns="32146" rIns="134853" bIns="32146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chemeClr val="accent1">
                    <a:tint val="83000"/>
                    <a:satMod val="150000"/>
                  </a:schemeClr>
                </a:solidFill>
              </a:rPr>
              <a:t>Cell Cycle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133475"/>
            <a:ext cx="8716963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791075" y="6480175"/>
            <a:ext cx="2133600" cy="301625"/>
          </a:xfrm>
          <a:noFill/>
          <a:ln>
            <a:miter lim="800000"/>
            <a:headEnd/>
            <a:tailEnd/>
          </a:ln>
        </p:spPr>
        <p:txBody>
          <a:bodyPr wrap="square" lIns="64291" tIns="32146" rIns="64291" bIns="32146" numCol="1" anchorCtr="0" compatLnSpc="1">
            <a:prstTxWarp prst="textNoShape">
              <a:avLst/>
            </a:prstTxWarp>
          </a:bodyPr>
          <a:lstStyle/>
          <a:p>
            <a:pPr algn="l"/>
            <a:fld id="{705AE7C7-9774-431C-B5F0-54A2AD14D101}" type="slidenum">
              <a:rPr lang="en-US" sz="1000" smtClean="0"/>
              <a:pPr algn="l"/>
              <a:t>18</a:t>
            </a:fld>
            <a:endParaRPr lang="en-US" sz="1000" smtClean="0"/>
          </a:p>
        </p:txBody>
      </p:sp>
      <p:sp>
        <p:nvSpPr>
          <p:cNvPr id="39939" name="Rectangle 1"/>
          <p:cNvSpPr>
            <a:spLocks/>
          </p:cNvSpPr>
          <p:nvPr/>
        </p:nvSpPr>
        <p:spPr bwMode="auto">
          <a:xfrm>
            <a:off x="4116388" y="23813"/>
            <a:ext cx="17399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8" bIns="0">
            <a:spAutoFit/>
          </a:bodyPr>
          <a:lstStyle/>
          <a:p>
            <a:pPr marL="39688"/>
            <a:r>
              <a:rPr lang="en-US" sz="2100">
                <a:solidFill>
                  <a:srgbClr val="FFFFFF"/>
                </a:solidFill>
                <a:cs typeface="Arial" charset="0"/>
                <a:sym typeface="Arial" charset="0"/>
              </a:rPr>
              <a:t>- Cell Division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16" y="392906"/>
            <a:ext cx="7768828" cy="687586"/>
          </a:xfrm>
        </p:spPr>
        <p:txBody>
          <a:bodyPr lIns="64291" tIns="32146" rIns="134853" bIns="32146"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The Cell Cycle</a:t>
            </a:r>
          </a:p>
        </p:txBody>
      </p:sp>
      <p:grpSp>
        <p:nvGrpSpPr>
          <p:cNvPr id="39941" name="Group 3"/>
          <p:cNvGrpSpPr>
            <a:grpSpLocks/>
          </p:cNvGrpSpPr>
          <p:nvPr/>
        </p:nvGrpSpPr>
        <p:grpSpPr bwMode="auto">
          <a:xfrm>
            <a:off x="652463" y="1465263"/>
            <a:ext cx="6338887" cy="4133850"/>
            <a:chOff x="0" y="0"/>
            <a:chExt cx="5680" cy="3704"/>
          </a:xfrm>
        </p:grpSpPr>
        <p:pic>
          <p:nvPicPr>
            <p:cNvPr id="39956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51" y="219"/>
              <a:ext cx="2929" cy="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7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3" y="0"/>
              <a:ext cx="2948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8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3" y="2141"/>
              <a:ext cx="2703" cy="1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9" name="Picture 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55"/>
              <a:ext cx="1394" cy="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0" name="Picture 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9" y="2403"/>
              <a:ext cx="1925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42" name="Picture 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588" y="1223963"/>
            <a:ext cx="22050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4400" y="687388"/>
            <a:ext cx="29813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2820988"/>
            <a:ext cx="22939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54725" y="4875213"/>
            <a:ext cx="2540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0175" y="5537200"/>
            <a:ext cx="22320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4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35175" y="3032125"/>
            <a:ext cx="2541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Rectangle 15"/>
          <p:cNvSpPr>
            <a:spLocks/>
          </p:cNvSpPr>
          <p:nvPr/>
        </p:nvSpPr>
        <p:spPr bwMode="auto">
          <a:xfrm>
            <a:off x="457200" y="1219200"/>
            <a:ext cx="2097088" cy="1062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39949" name="Group 16"/>
          <p:cNvGrpSpPr>
            <a:grpSpLocks/>
          </p:cNvGrpSpPr>
          <p:nvPr/>
        </p:nvGrpSpPr>
        <p:grpSpPr bwMode="auto">
          <a:xfrm>
            <a:off x="1371600" y="685800"/>
            <a:ext cx="7772400" cy="5867400"/>
            <a:chOff x="109" y="68"/>
            <a:chExt cx="6963" cy="5257"/>
          </a:xfrm>
        </p:grpSpPr>
        <p:sp>
          <p:nvSpPr>
            <p:cNvPr id="39952" name="Rectangle 17"/>
            <p:cNvSpPr>
              <a:spLocks/>
            </p:cNvSpPr>
            <p:nvPr/>
          </p:nvSpPr>
          <p:spPr bwMode="auto">
            <a:xfrm>
              <a:off x="4341" y="68"/>
              <a:ext cx="2731" cy="10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Rectangle 18"/>
            <p:cNvSpPr>
              <a:spLocks/>
            </p:cNvSpPr>
            <p:nvPr/>
          </p:nvSpPr>
          <p:spPr bwMode="auto">
            <a:xfrm>
              <a:off x="5161" y="1821"/>
              <a:ext cx="1911" cy="10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Rectangle 19"/>
            <p:cNvSpPr>
              <a:spLocks/>
            </p:cNvSpPr>
            <p:nvPr/>
          </p:nvSpPr>
          <p:spPr bwMode="auto">
            <a:xfrm>
              <a:off x="4341" y="3801"/>
              <a:ext cx="2555" cy="1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Rectangle 20"/>
            <p:cNvSpPr>
              <a:spLocks/>
            </p:cNvSpPr>
            <p:nvPr/>
          </p:nvSpPr>
          <p:spPr bwMode="auto">
            <a:xfrm>
              <a:off x="109" y="4415"/>
              <a:ext cx="2248" cy="9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0" name="Rectangle 21"/>
          <p:cNvSpPr>
            <a:spLocks/>
          </p:cNvSpPr>
          <p:nvPr/>
        </p:nvSpPr>
        <p:spPr bwMode="auto">
          <a:xfrm>
            <a:off x="2286000" y="2895600"/>
            <a:ext cx="23622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9951" name="Text Box 22"/>
          <p:cNvSpPr txBox="1">
            <a:spLocks noChangeArrowheads="1"/>
          </p:cNvSpPr>
          <p:nvPr/>
        </p:nvSpPr>
        <p:spPr bwMode="auto">
          <a:xfrm>
            <a:off x="8609013" y="6473825"/>
            <a:ext cx="293687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fld id="{FEB20AB4-D7F8-49EF-83D1-4E910BB56860}" type="slidenum">
              <a:rPr lang="en-US" sz="1300">
                <a:cs typeface="Arial" charset="0"/>
                <a:sym typeface="Arial" charset="0"/>
              </a:rPr>
              <a:pPr/>
              <a:t>18</a:t>
            </a:fld>
            <a:endParaRPr lang="en-US" sz="1300"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9601200" cy="26670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  <a:effectLst/>
              </a:rPr>
              <a:t>Three reasons why cells reproduce by asexual reproduction</a:t>
            </a:r>
            <a:r>
              <a:rPr lang="en-US" sz="4400" b="1" dirty="0" smtClean="0">
                <a:solidFill>
                  <a:schemeClr val="tx1"/>
                </a:solidFill>
                <a:effectLst/>
              </a:rPr>
              <a:t>:</a:t>
            </a:r>
            <a:r>
              <a:rPr lang="en-US" sz="4000" b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effectLst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</a:rPr>
              <a:t>                  1.  Growth</a:t>
            </a:r>
            <a:br>
              <a:rPr lang="en-US" sz="4000" b="1" dirty="0" smtClean="0">
                <a:solidFill>
                  <a:schemeClr val="tx1"/>
                </a:solidFill>
                <a:effectLst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</a:rPr>
              <a:t>                  2.  Repair</a:t>
            </a:r>
            <a:br>
              <a:rPr lang="en-US" sz="4000" b="1" dirty="0" smtClean="0">
                <a:solidFill>
                  <a:schemeClr val="tx1"/>
                </a:solidFill>
                <a:effectLst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</a:rPr>
              <a:t>                  3.  Replacement</a:t>
            </a:r>
            <a:endParaRPr lang="en-US" sz="40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2531" name="Picture 8" descr="http://content.revolutionhealth.com/contentimages/images-image_popup-bas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91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04800" y="3124200"/>
            <a:ext cx="5257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Skin cancer - the abnormal growth of skin cells - most often develops on skin exposed to the sun.  </a:t>
            </a:r>
          </a:p>
          <a:p>
            <a:endParaRPr lang="en-US" sz="2800" dirty="0"/>
          </a:p>
          <a:p>
            <a:r>
              <a:rPr lang="en-US" sz="2800" dirty="0"/>
              <a:t>Cell that reproduce by asexual reproduction reproduce constantly.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00" y="304800"/>
            <a:ext cx="85344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0" dirty="0" smtClean="0">
                <a:solidFill>
                  <a:srgbClr val="CCFF33"/>
                </a:solidFill>
                <a:latin typeface="Arial"/>
                <a:ea typeface="+mj-ea"/>
                <a:cs typeface="Arial"/>
              </a:rPr>
              <a:t>Mitosis </a:t>
            </a:r>
            <a:r>
              <a:rPr lang="en-US" sz="4400" b="1" kern="0" dirty="0">
                <a:solidFill>
                  <a:srgbClr val="CCFF33"/>
                </a:solidFill>
                <a:latin typeface="Arial"/>
                <a:ea typeface="+mj-ea"/>
                <a:cs typeface="Arial"/>
              </a:rPr>
              <a:t>Cycle</a:t>
            </a:r>
            <a:endParaRPr lang="en-US" dirty="0"/>
          </a:p>
        </p:txBody>
      </p:sp>
      <p:pic>
        <p:nvPicPr>
          <p:cNvPr id="23556" name="Picture 7" descr="http://www.ivy-rose.co.uk/Topics/Cell_Structures/Mitosis_cIvyRo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600200"/>
            <a:ext cx="3505200" cy="4457700"/>
          </a:xfrm>
          <a:noFill/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0" y="1143000"/>
            <a:ext cx="5257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4000" dirty="0" err="1"/>
              <a:t>Interphase</a:t>
            </a:r>
            <a:endParaRPr lang="en-US" sz="4000" dirty="0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4000" dirty="0"/>
              <a:t>Prophase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4000" dirty="0"/>
              <a:t>Metaphase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4000" dirty="0"/>
              <a:t>Anaphase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4000" dirty="0" err="1" smtClean="0"/>
              <a:t>Telophase</a:t>
            </a:r>
            <a:r>
              <a:rPr lang="en-US" sz="4000" dirty="0" smtClean="0"/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4000" dirty="0" err="1" smtClean="0"/>
              <a:t>Cytokinesis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7006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err="1" smtClean="0">
                <a:solidFill>
                  <a:schemeClr val="tx1"/>
                </a:solidFill>
                <a:effectLst/>
              </a:rPr>
              <a:t>Interphase</a:t>
            </a:r>
            <a:r>
              <a:rPr lang="en-US" sz="7300" b="1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b="1" dirty="0" smtClean="0">
                <a:solidFill>
                  <a:schemeClr val="tx1"/>
                </a:solidFill>
                <a:effectLst/>
              </a:rPr>
              <a:t>occurs before mitosis begins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057400"/>
            <a:ext cx="9144000" cy="2514600"/>
          </a:xfrm>
        </p:spPr>
        <p:txBody>
          <a:bodyPr>
            <a:normAutofit fontScale="92500"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Chromosomes are </a:t>
            </a:r>
            <a:r>
              <a:rPr lang="en-US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copied</a:t>
            </a:r>
            <a:r>
              <a:rPr lang="en-US" dirty="0" smtClean="0"/>
              <a:t> (# doubles)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Chromosomes appear as threadlike coils (</a:t>
            </a:r>
            <a:r>
              <a:rPr lang="en-US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chromatin</a:t>
            </a:r>
            <a:r>
              <a:rPr lang="en-US" dirty="0" smtClean="0"/>
              <a:t>) at the start, but each chromosome and its copy(</a:t>
            </a:r>
            <a:r>
              <a:rPr lang="en-US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sister</a:t>
            </a:r>
            <a:r>
              <a:rPr lang="en-US" dirty="0" smtClean="0"/>
              <a:t> chromosome) change to sister </a:t>
            </a:r>
            <a:r>
              <a:rPr lang="en-US" dirty="0" err="1" smtClean="0"/>
              <a:t>chromatids</a:t>
            </a:r>
            <a:r>
              <a:rPr lang="en-US" dirty="0" smtClean="0"/>
              <a:t> at end of this phase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57400" y="47244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819400" y="5257800"/>
            <a:ext cx="838200" cy="838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95600" y="5486400"/>
            <a:ext cx="749300" cy="541338"/>
          </a:xfrm>
          <a:custGeom>
            <a:avLst/>
            <a:gdLst>
              <a:gd name="connsiteX0" fmla="*/ 314082 w 887987"/>
              <a:gd name="connsiteY0" fmla="*/ 354842 h 658698"/>
              <a:gd name="connsiteX1" fmla="*/ 355026 w 887987"/>
              <a:gd name="connsiteY1" fmla="*/ 409433 h 658698"/>
              <a:gd name="connsiteX2" fmla="*/ 436912 w 887987"/>
              <a:gd name="connsiteY2" fmla="*/ 436728 h 658698"/>
              <a:gd name="connsiteX3" fmla="*/ 546094 w 887987"/>
              <a:gd name="connsiteY3" fmla="*/ 477671 h 658698"/>
              <a:gd name="connsiteX4" fmla="*/ 614333 w 887987"/>
              <a:gd name="connsiteY4" fmla="*/ 464024 h 658698"/>
              <a:gd name="connsiteX5" fmla="*/ 655276 w 887987"/>
              <a:gd name="connsiteY5" fmla="*/ 368489 h 658698"/>
              <a:gd name="connsiteX6" fmla="*/ 696220 w 887987"/>
              <a:gd name="connsiteY6" fmla="*/ 327546 h 658698"/>
              <a:gd name="connsiteX7" fmla="*/ 709867 w 887987"/>
              <a:gd name="connsiteY7" fmla="*/ 368489 h 658698"/>
              <a:gd name="connsiteX8" fmla="*/ 723515 w 887987"/>
              <a:gd name="connsiteY8" fmla="*/ 327546 h 658698"/>
              <a:gd name="connsiteX9" fmla="*/ 709867 w 887987"/>
              <a:gd name="connsiteY9" fmla="*/ 272955 h 658698"/>
              <a:gd name="connsiteX10" fmla="*/ 641629 w 887987"/>
              <a:gd name="connsiteY10" fmla="*/ 204716 h 658698"/>
              <a:gd name="connsiteX11" fmla="*/ 600685 w 887987"/>
              <a:gd name="connsiteY11" fmla="*/ 191068 h 658698"/>
              <a:gd name="connsiteX12" fmla="*/ 587037 w 887987"/>
              <a:gd name="connsiteY12" fmla="*/ 232012 h 658698"/>
              <a:gd name="connsiteX13" fmla="*/ 559742 w 887987"/>
              <a:gd name="connsiteY13" fmla="*/ 286603 h 658698"/>
              <a:gd name="connsiteX14" fmla="*/ 573390 w 887987"/>
              <a:gd name="connsiteY14" fmla="*/ 327546 h 658698"/>
              <a:gd name="connsiteX15" fmla="*/ 587037 w 887987"/>
              <a:gd name="connsiteY15" fmla="*/ 382137 h 658698"/>
              <a:gd name="connsiteX16" fmla="*/ 559742 w 887987"/>
              <a:gd name="connsiteY16" fmla="*/ 423080 h 658698"/>
              <a:gd name="connsiteX17" fmla="*/ 532446 w 887987"/>
              <a:gd name="connsiteY17" fmla="*/ 368489 h 658698"/>
              <a:gd name="connsiteX18" fmla="*/ 450560 w 887987"/>
              <a:gd name="connsiteY18" fmla="*/ 313898 h 658698"/>
              <a:gd name="connsiteX19" fmla="*/ 409617 w 887987"/>
              <a:gd name="connsiteY19" fmla="*/ 286603 h 658698"/>
              <a:gd name="connsiteX20" fmla="*/ 368673 w 887987"/>
              <a:gd name="connsiteY20" fmla="*/ 259307 h 658698"/>
              <a:gd name="connsiteX21" fmla="*/ 314082 w 887987"/>
              <a:gd name="connsiteY21" fmla="*/ 272955 h 658698"/>
              <a:gd name="connsiteX22" fmla="*/ 286787 w 887987"/>
              <a:gd name="connsiteY22" fmla="*/ 450376 h 658698"/>
              <a:gd name="connsiteX23" fmla="*/ 368673 w 887987"/>
              <a:gd name="connsiteY23" fmla="*/ 504967 h 658698"/>
              <a:gd name="connsiteX24" fmla="*/ 532446 w 887987"/>
              <a:gd name="connsiteY24" fmla="*/ 491319 h 658698"/>
              <a:gd name="connsiteX25" fmla="*/ 559742 w 887987"/>
              <a:gd name="connsiteY25" fmla="*/ 450376 h 658698"/>
              <a:gd name="connsiteX26" fmla="*/ 600685 w 887987"/>
              <a:gd name="connsiteY26" fmla="*/ 423080 h 658698"/>
              <a:gd name="connsiteX27" fmla="*/ 532446 w 887987"/>
              <a:gd name="connsiteY27" fmla="*/ 218364 h 658698"/>
              <a:gd name="connsiteX28" fmla="*/ 491503 w 887987"/>
              <a:gd name="connsiteY28" fmla="*/ 204716 h 658698"/>
              <a:gd name="connsiteX29" fmla="*/ 341378 w 887987"/>
              <a:gd name="connsiteY29" fmla="*/ 245659 h 658698"/>
              <a:gd name="connsiteX30" fmla="*/ 300435 w 887987"/>
              <a:gd name="connsiteY30" fmla="*/ 286603 h 658698"/>
              <a:gd name="connsiteX31" fmla="*/ 286787 w 887987"/>
              <a:gd name="connsiteY31" fmla="*/ 341194 h 658698"/>
              <a:gd name="connsiteX32" fmla="*/ 300435 w 887987"/>
              <a:gd name="connsiteY32" fmla="*/ 436728 h 658698"/>
              <a:gd name="connsiteX33" fmla="*/ 382321 w 887987"/>
              <a:gd name="connsiteY33" fmla="*/ 491319 h 658698"/>
              <a:gd name="connsiteX34" fmla="*/ 532446 w 887987"/>
              <a:gd name="connsiteY34" fmla="*/ 477671 h 658698"/>
              <a:gd name="connsiteX35" fmla="*/ 587037 w 887987"/>
              <a:gd name="connsiteY35" fmla="*/ 409433 h 658698"/>
              <a:gd name="connsiteX36" fmla="*/ 627981 w 887987"/>
              <a:gd name="connsiteY36" fmla="*/ 327546 h 658698"/>
              <a:gd name="connsiteX37" fmla="*/ 614333 w 887987"/>
              <a:gd name="connsiteY37" fmla="*/ 272955 h 658698"/>
              <a:gd name="connsiteX38" fmla="*/ 518799 w 887987"/>
              <a:gd name="connsiteY38" fmla="*/ 272955 h 658698"/>
              <a:gd name="connsiteX39" fmla="*/ 491503 w 887987"/>
              <a:gd name="connsiteY39" fmla="*/ 327546 h 658698"/>
              <a:gd name="connsiteX40" fmla="*/ 464208 w 887987"/>
              <a:gd name="connsiteY40" fmla="*/ 368489 h 658698"/>
              <a:gd name="connsiteX41" fmla="*/ 395969 w 887987"/>
              <a:gd name="connsiteY41" fmla="*/ 245659 h 658698"/>
              <a:gd name="connsiteX42" fmla="*/ 368673 w 887987"/>
              <a:gd name="connsiteY42" fmla="*/ 204716 h 658698"/>
              <a:gd name="connsiteX43" fmla="*/ 300435 w 887987"/>
              <a:gd name="connsiteY43" fmla="*/ 177421 h 658698"/>
              <a:gd name="connsiteX44" fmla="*/ 273139 w 887987"/>
              <a:gd name="connsiteY44" fmla="*/ 259307 h 658698"/>
              <a:gd name="connsiteX45" fmla="*/ 286787 w 887987"/>
              <a:gd name="connsiteY45" fmla="*/ 354842 h 658698"/>
              <a:gd name="connsiteX46" fmla="*/ 300435 w 887987"/>
              <a:gd name="connsiteY46" fmla="*/ 395785 h 658698"/>
              <a:gd name="connsiteX47" fmla="*/ 341378 w 887987"/>
              <a:gd name="connsiteY47" fmla="*/ 423080 h 658698"/>
              <a:gd name="connsiteX48" fmla="*/ 409617 w 887987"/>
              <a:gd name="connsiteY48" fmla="*/ 450376 h 658698"/>
              <a:gd name="connsiteX49" fmla="*/ 614333 w 887987"/>
              <a:gd name="connsiteY49" fmla="*/ 368489 h 658698"/>
              <a:gd name="connsiteX50" fmla="*/ 627981 w 887987"/>
              <a:gd name="connsiteY50" fmla="*/ 327546 h 658698"/>
              <a:gd name="connsiteX51" fmla="*/ 641629 w 887987"/>
              <a:gd name="connsiteY51" fmla="*/ 177421 h 658698"/>
              <a:gd name="connsiteX52" fmla="*/ 682572 w 887987"/>
              <a:gd name="connsiteY52" fmla="*/ 191068 h 658698"/>
              <a:gd name="connsiteX53" fmla="*/ 778106 w 887987"/>
              <a:gd name="connsiteY53" fmla="*/ 286603 h 658698"/>
              <a:gd name="connsiteX54" fmla="*/ 791754 w 887987"/>
              <a:gd name="connsiteY54" fmla="*/ 327546 h 658698"/>
              <a:gd name="connsiteX55" fmla="*/ 819049 w 887987"/>
              <a:gd name="connsiteY55" fmla="*/ 54591 h 658698"/>
              <a:gd name="connsiteX56" fmla="*/ 778106 w 887987"/>
              <a:gd name="connsiteY56" fmla="*/ 40943 h 658698"/>
              <a:gd name="connsiteX57" fmla="*/ 709867 w 887987"/>
              <a:gd name="connsiteY57" fmla="*/ 122830 h 658698"/>
              <a:gd name="connsiteX58" fmla="*/ 682572 w 887987"/>
              <a:gd name="connsiteY58" fmla="*/ 177421 h 658698"/>
              <a:gd name="connsiteX59" fmla="*/ 641629 w 887987"/>
              <a:gd name="connsiteY59" fmla="*/ 204716 h 658698"/>
              <a:gd name="connsiteX60" fmla="*/ 546094 w 887987"/>
              <a:gd name="connsiteY60" fmla="*/ 150125 h 658698"/>
              <a:gd name="connsiteX61" fmla="*/ 491503 w 887987"/>
              <a:gd name="connsiteY61" fmla="*/ 122830 h 658698"/>
              <a:gd name="connsiteX62" fmla="*/ 450560 w 887987"/>
              <a:gd name="connsiteY62" fmla="*/ 95534 h 658698"/>
              <a:gd name="connsiteX63" fmla="*/ 436912 w 887987"/>
              <a:gd name="connsiteY63" fmla="*/ 259307 h 658698"/>
              <a:gd name="connsiteX64" fmla="*/ 532446 w 887987"/>
              <a:gd name="connsiteY64" fmla="*/ 245659 h 658698"/>
              <a:gd name="connsiteX65" fmla="*/ 573390 w 887987"/>
              <a:gd name="connsiteY65" fmla="*/ 218364 h 658698"/>
              <a:gd name="connsiteX66" fmla="*/ 627981 w 887987"/>
              <a:gd name="connsiteY66" fmla="*/ 54591 h 658698"/>
              <a:gd name="connsiteX67" fmla="*/ 723515 w 887987"/>
              <a:gd name="connsiteY67" fmla="*/ 109182 h 658698"/>
              <a:gd name="connsiteX68" fmla="*/ 750811 w 887987"/>
              <a:gd name="connsiteY68" fmla="*/ 191068 h 658698"/>
              <a:gd name="connsiteX69" fmla="*/ 764458 w 887987"/>
              <a:gd name="connsiteY69" fmla="*/ 300250 h 658698"/>
              <a:gd name="connsiteX70" fmla="*/ 805402 w 887987"/>
              <a:gd name="connsiteY70" fmla="*/ 259307 h 658698"/>
              <a:gd name="connsiteX71" fmla="*/ 832697 w 887987"/>
              <a:gd name="connsiteY71" fmla="*/ 191068 h 658698"/>
              <a:gd name="connsiteX72" fmla="*/ 859993 w 887987"/>
              <a:gd name="connsiteY72" fmla="*/ 136477 h 658698"/>
              <a:gd name="connsiteX73" fmla="*/ 859993 w 887987"/>
              <a:gd name="connsiteY73" fmla="*/ 27295 h 658698"/>
              <a:gd name="connsiteX74" fmla="*/ 805402 w 887987"/>
              <a:gd name="connsiteY74" fmla="*/ 0 h 658698"/>
              <a:gd name="connsiteX75" fmla="*/ 723515 w 887987"/>
              <a:gd name="connsiteY75" fmla="*/ 13647 h 658698"/>
              <a:gd name="connsiteX76" fmla="*/ 559742 w 887987"/>
              <a:gd name="connsiteY76" fmla="*/ 27295 h 658698"/>
              <a:gd name="connsiteX77" fmla="*/ 546094 w 887987"/>
              <a:gd name="connsiteY77" fmla="*/ 68239 h 658698"/>
              <a:gd name="connsiteX78" fmla="*/ 464208 w 887987"/>
              <a:gd name="connsiteY78" fmla="*/ 136477 h 658698"/>
              <a:gd name="connsiteX79" fmla="*/ 423264 w 887987"/>
              <a:gd name="connsiteY79" fmla="*/ 150125 h 658698"/>
              <a:gd name="connsiteX80" fmla="*/ 355026 w 887987"/>
              <a:gd name="connsiteY80" fmla="*/ 245659 h 658698"/>
              <a:gd name="connsiteX81" fmla="*/ 327730 w 887987"/>
              <a:gd name="connsiteY81" fmla="*/ 286603 h 658698"/>
              <a:gd name="connsiteX82" fmla="*/ 259491 w 887987"/>
              <a:gd name="connsiteY82" fmla="*/ 368489 h 658698"/>
              <a:gd name="connsiteX83" fmla="*/ 191252 w 887987"/>
              <a:gd name="connsiteY83" fmla="*/ 354842 h 658698"/>
              <a:gd name="connsiteX84" fmla="*/ 95718 w 887987"/>
              <a:gd name="connsiteY84" fmla="*/ 286603 h 658698"/>
              <a:gd name="connsiteX85" fmla="*/ 27479 w 887987"/>
              <a:gd name="connsiteY85" fmla="*/ 204716 h 658698"/>
              <a:gd name="connsiteX86" fmla="*/ 13832 w 887987"/>
              <a:gd name="connsiteY86" fmla="*/ 163773 h 658698"/>
              <a:gd name="connsiteX87" fmla="*/ 123014 w 887987"/>
              <a:gd name="connsiteY87" fmla="*/ 177421 h 658698"/>
              <a:gd name="connsiteX88" fmla="*/ 163957 w 887987"/>
              <a:gd name="connsiteY88" fmla="*/ 218364 h 658698"/>
              <a:gd name="connsiteX89" fmla="*/ 204900 w 887987"/>
              <a:gd name="connsiteY89" fmla="*/ 245659 h 658698"/>
              <a:gd name="connsiteX90" fmla="*/ 273139 w 887987"/>
              <a:gd name="connsiteY90" fmla="*/ 313898 h 658698"/>
              <a:gd name="connsiteX91" fmla="*/ 286787 w 887987"/>
              <a:gd name="connsiteY91" fmla="*/ 409433 h 658698"/>
              <a:gd name="connsiteX92" fmla="*/ 573390 w 887987"/>
              <a:gd name="connsiteY92" fmla="*/ 559558 h 658698"/>
              <a:gd name="connsiteX93" fmla="*/ 587037 w 887987"/>
              <a:gd name="connsiteY93" fmla="*/ 504967 h 658698"/>
              <a:gd name="connsiteX94" fmla="*/ 600685 w 887987"/>
              <a:gd name="connsiteY94" fmla="*/ 395785 h 658698"/>
              <a:gd name="connsiteX95" fmla="*/ 641629 w 887987"/>
              <a:gd name="connsiteY95" fmla="*/ 423080 h 658698"/>
              <a:gd name="connsiteX96" fmla="*/ 709867 w 887987"/>
              <a:gd name="connsiteY96" fmla="*/ 504967 h 658698"/>
              <a:gd name="connsiteX97" fmla="*/ 764458 w 887987"/>
              <a:gd name="connsiteY97" fmla="*/ 491319 h 658698"/>
              <a:gd name="connsiteX98" fmla="*/ 791754 w 887987"/>
              <a:gd name="connsiteY98" fmla="*/ 450376 h 658698"/>
              <a:gd name="connsiteX99" fmla="*/ 778106 w 887987"/>
              <a:gd name="connsiteY99" fmla="*/ 354842 h 6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7987" h="658698">
                <a:moveTo>
                  <a:pt x="314082" y="354842"/>
                </a:moveTo>
                <a:cubicBezTo>
                  <a:pt x="327730" y="373039"/>
                  <a:pt x="336100" y="396816"/>
                  <a:pt x="355026" y="409433"/>
                </a:cubicBezTo>
                <a:cubicBezTo>
                  <a:pt x="378966" y="425393"/>
                  <a:pt x="412973" y="420768"/>
                  <a:pt x="436912" y="436728"/>
                </a:cubicBezTo>
                <a:cubicBezTo>
                  <a:pt x="497156" y="476891"/>
                  <a:pt x="461771" y="460807"/>
                  <a:pt x="546094" y="477671"/>
                </a:cubicBezTo>
                <a:cubicBezTo>
                  <a:pt x="568840" y="473122"/>
                  <a:pt x="594193" y="475533"/>
                  <a:pt x="614333" y="464024"/>
                </a:cubicBezTo>
                <a:cubicBezTo>
                  <a:pt x="651758" y="442639"/>
                  <a:pt x="637966" y="398781"/>
                  <a:pt x="655276" y="368489"/>
                </a:cubicBezTo>
                <a:cubicBezTo>
                  <a:pt x="664852" y="351731"/>
                  <a:pt x="682572" y="341194"/>
                  <a:pt x="696220" y="327546"/>
                </a:cubicBezTo>
                <a:cubicBezTo>
                  <a:pt x="700769" y="341194"/>
                  <a:pt x="695481" y="368489"/>
                  <a:pt x="709867" y="368489"/>
                </a:cubicBezTo>
                <a:cubicBezTo>
                  <a:pt x="724253" y="368489"/>
                  <a:pt x="723515" y="341932"/>
                  <a:pt x="723515" y="327546"/>
                </a:cubicBezTo>
                <a:cubicBezTo>
                  <a:pt x="723515" y="308789"/>
                  <a:pt x="717256" y="290195"/>
                  <a:pt x="709867" y="272955"/>
                </a:cubicBezTo>
                <a:cubicBezTo>
                  <a:pt x="694979" y="238216"/>
                  <a:pt x="674714" y="221259"/>
                  <a:pt x="641629" y="204716"/>
                </a:cubicBezTo>
                <a:cubicBezTo>
                  <a:pt x="628762" y="198282"/>
                  <a:pt x="614333" y="195617"/>
                  <a:pt x="600685" y="191068"/>
                </a:cubicBezTo>
                <a:cubicBezTo>
                  <a:pt x="596136" y="204716"/>
                  <a:pt x="592704" y="218789"/>
                  <a:pt x="587037" y="232012"/>
                </a:cubicBezTo>
                <a:cubicBezTo>
                  <a:pt x="579023" y="250712"/>
                  <a:pt x="562619" y="266463"/>
                  <a:pt x="559742" y="286603"/>
                </a:cubicBezTo>
                <a:cubicBezTo>
                  <a:pt x="557708" y="300844"/>
                  <a:pt x="569438" y="313714"/>
                  <a:pt x="573390" y="327546"/>
                </a:cubicBezTo>
                <a:cubicBezTo>
                  <a:pt x="578543" y="345581"/>
                  <a:pt x="582488" y="363940"/>
                  <a:pt x="587037" y="382137"/>
                </a:cubicBezTo>
                <a:cubicBezTo>
                  <a:pt x="577939" y="395785"/>
                  <a:pt x="575655" y="427058"/>
                  <a:pt x="559742" y="423080"/>
                </a:cubicBezTo>
                <a:cubicBezTo>
                  <a:pt x="540005" y="418146"/>
                  <a:pt x="546832" y="382875"/>
                  <a:pt x="532446" y="368489"/>
                </a:cubicBezTo>
                <a:cubicBezTo>
                  <a:pt x="509249" y="345292"/>
                  <a:pt x="477855" y="332095"/>
                  <a:pt x="450560" y="313898"/>
                </a:cubicBezTo>
                <a:lnTo>
                  <a:pt x="409617" y="286603"/>
                </a:lnTo>
                <a:lnTo>
                  <a:pt x="368673" y="259307"/>
                </a:lnTo>
                <a:cubicBezTo>
                  <a:pt x="350476" y="263856"/>
                  <a:pt x="330368" y="263649"/>
                  <a:pt x="314082" y="272955"/>
                </a:cubicBezTo>
                <a:cubicBezTo>
                  <a:pt x="249045" y="310119"/>
                  <a:pt x="251712" y="380225"/>
                  <a:pt x="286787" y="450376"/>
                </a:cubicBezTo>
                <a:cubicBezTo>
                  <a:pt x="301458" y="479718"/>
                  <a:pt x="368673" y="504967"/>
                  <a:pt x="368673" y="504967"/>
                </a:cubicBezTo>
                <a:cubicBezTo>
                  <a:pt x="423264" y="500418"/>
                  <a:pt x="479773" y="506368"/>
                  <a:pt x="532446" y="491319"/>
                </a:cubicBezTo>
                <a:cubicBezTo>
                  <a:pt x="548217" y="486813"/>
                  <a:pt x="548144" y="461974"/>
                  <a:pt x="559742" y="450376"/>
                </a:cubicBezTo>
                <a:cubicBezTo>
                  <a:pt x="571340" y="438778"/>
                  <a:pt x="587037" y="432179"/>
                  <a:pt x="600685" y="423080"/>
                </a:cubicBezTo>
                <a:cubicBezTo>
                  <a:pt x="588851" y="281078"/>
                  <a:pt x="629324" y="273723"/>
                  <a:pt x="532446" y="218364"/>
                </a:cubicBezTo>
                <a:cubicBezTo>
                  <a:pt x="519956" y="211227"/>
                  <a:pt x="505151" y="209265"/>
                  <a:pt x="491503" y="204716"/>
                </a:cubicBezTo>
                <a:cubicBezTo>
                  <a:pt x="425260" y="214179"/>
                  <a:pt x="393478" y="208444"/>
                  <a:pt x="341378" y="245659"/>
                </a:cubicBezTo>
                <a:cubicBezTo>
                  <a:pt x="325672" y="256877"/>
                  <a:pt x="314083" y="272955"/>
                  <a:pt x="300435" y="286603"/>
                </a:cubicBezTo>
                <a:cubicBezTo>
                  <a:pt x="295886" y="304800"/>
                  <a:pt x="291940" y="323159"/>
                  <a:pt x="286787" y="341194"/>
                </a:cubicBezTo>
                <a:cubicBezTo>
                  <a:pt x="274237" y="385120"/>
                  <a:pt x="256054" y="392347"/>
                  <a:pt x="300435" y="436728"/>
                </a:cubicBezTo>
                <a:cubicBezTo>
                  <a:pt x="323632" y="459925"/>
                  <a:pt x="355026" y="473122"/>
                  <a:pt x="382321" y="491319"/>
                </a:cubicBezTo>
                <a:cubicBezTo>
                  <a:pt x="432363" y="486770"/>
                  <a:pt x="483313" y="488199"/>
                  <a:pt x="532446" y="477671"/>
                </a:cubicBezTo>
                <a:cubicBezTo>
                  <a:pt x="583983" y="466628"/>
                  <a:pt x="569411" y="444685"/>
                  <a:pt x="587037" y="409433"/>
                </a:cubicBezTo>
                <a:cubicBezTo>
                  <a:pt x="639953" y="303599"/>
                  <a:pt x="593674" y="430463"/>
                  <a:pt x="627981" y="327546"/>
                </a:cubicBezTo>
                <a:cubicBezTo>
                  <a:pt x="623432" y="309349"/>
                  <a:pt x="626050" y="287602"/>
                  <a:pt x="614333" y="272955"/>
                </a:cubicBezTo>
                <a:cubicBezTo>
                  <a:pt x="591490" y="244402"/>
                  <a:pt x="540545" y="267518"/>
                  <a:pt x="518799" y="272955"/>
                </a:cubicBezTo>
                <a:cubicBezTo>
                  <a:pt x="509700" y="291152"/>
                  <a:pt x="501597" y="309882"/>
                  <a:pt x="491503" y="327546"/>
                </a:cubicBezTo>
                <a:cubicBezTo>
                  <a:pt x="483365" y="341787"/>
                  <a:pt x="478879" y="375824"/>
                  <a:pt x="464208" y="368489"/>
                </a:cubicBezTo>
                <a:cubicBezTo>
                  <a:pt x="406832" y="339801"/>
                  <a:pt x="417713" y="289146"/>
                  <a:pt x="395969" y="245659"/>
                </a:cubicBezTo>
                <a:cubicBezTo>
                  <a:pt x="388633" y="230988"/>
                  <a:pt x="377772" y="218364"/>
                  <a:pt x="368673" y="204716"/>
                </a:cubicBezTo>
                <a:cubicBezTo>
                  <a:pt x="360660" y="180676"/>
                  <a:pt x="353903" y="115043"/>
                  <a:pt x="300435" y="177421"/>
                </a:cubicBezTo>
                <a:cubicBezTo>
                  <a:pt x="281710" y="199266"/>
                  <a:pt x="273139" y="259307"/>
                  <a:pt x="273139" y="259307"/>
                </a:cubicBezTo>
                <a:cubicBezTo>
                  <a:pt x="277688" y="291152"/>
                  <a:pt x="280478" y="323298"/>
                  <a:pt x="286787" y="354842"/>
                </a:cubicBezTo>
                <a:cubicBezTo>
                  <a:pt x="289608" y="368949"/>
                  <a:pt x="291448" y="384552"/>
                  <a:pt x="300435" y="395785"/>
                </a:cubicBezTo>
                <a:cubicBezTo>
                  <a:pt x="310682" y="408593"/>
                  <a:pt x="326707" y="415745"/>
                  <a:pt x="341378" y="423080"/>
                </a:cubicBezTo>
                <a:cubicBezTo>
                  <a:pt x="363290" y="434036"/>
                  <a:pt x="386871" y="441277"/>
                  <a:pt x="409617" y="450376"/>
                </a:cubicBezTo>
                <a:cubicBezTo>
                  <a:pt x="582831" y="423727"/>
                  <a:pt x="568544" y="475327"/>
                  <a:pt x="614333" y="368489"/>
                </a:cubicBezTo>
                <a:cubicBezTo>
                  <a:pt x="620000" y="355266"/>
                  <a:pt x="623432" y="341194"/>
                  <a:pt x="627981" y="327546"/>
                </a:cubicBezTo>
                <a:cubicBezTo>
                  <a:pt x="632530" y="277504"/>
                  <a:pt x="622967" y="224075"/>
                  <a:pt x="641629" y="177421"/>
                </a:cubicBezTo>
                <a:cubicBezTo>
                  <a:pt x="646972" y="164064"/>
                  <a:pt x="670373" y="183444"/>
                  <a:pt x="682572" y="191068"/>
                </a:cubicBezTo>
                <a:cubicBezTo>
                  <a:pt x="725246" y="217739"/>
                  <a:pt x="756261" y="242913"/>
                  <a:pt x="778106" y="286603"/>
                </a:cubicBezTo>
                <a:cubicBezTo>
                  <a:pt x="784540" y="299470"/>
                  <a:pt x="787205" y="313898"/>
                  <a:pt x="791754" y="327546"/>
                </a:cubicBezTo>
                <a:cubicBezTo>
                  <a:pt x="815621" y="232080"/>
                  <a:pt x="833275" y="175507"/>
                  <a:pt x="819049" y="54591"/>
                </a:cubicBezTo>
                <a:cubicBezTo>
                  <a:pt x="817368" y="40304"/>
                  <a:pt x="791754" y="45492"/>
                  <a:pt x="778106" y="40943"/>
                </a:cubicBezTo>
                <a:cubicBezTo>
                  <a:pt x="740470" y="78579"/>
                  <a:pt x="735201" y="78495"/>
                  <a:pt x="709867" y="122830"/>
                </a:cubicBezTo>
                <a:cubicBezTo>
                  <a:pt x="699773" y="140494"/>
                  <a:pt x="695596" y="161792"/>
                  <a:pt x="682572" y="177421"/>
                </a:cubicBezTo>
                <a:cubicBezTo>
                  <a:pt x="672071" y="190022"/>
                  <a:pt x="655277" y="195618"/>
                  <a:pt x="641629" y="204716"/>
                </a:cubicBezTo>
                <a:cubicBezTo>
                  <a:pt x="535893" y="178282"/>
                  <a:pt x="633659" y="212671"/>
                  <a:pt x="546094" y="150125"/>
                </a:cubicBezTo>
                <a:cubicBezTo>
                  <a:pt x="529539" y="138300"/>
                  <a:pt x="509167" y="132924"/>
                  <a:pt x="491503" y="122830"/>
                </a:cubicBezTo>
                <a:cubicBezTo>
                  <a:pt x="477262" y="114692"/>
                  <a:pt x="464208" y="104633"/>
                  <a:pt x="450560" y="95534"/>
                </a:cubicBezTo>
                <a:cubicBezTo>
                  <a:pt x="436380" y="130984"/>
                  <a:pt x="386891" y="221791"/>
                  <a:pt x="436912" y="259307"/>
                </a:cubicBezTo>
                <a:cubicBezTo>
                  <a:pt x="462646" y="278608"/>
                  <a:pt x="500601" y="250208"/>
                  <a:pt x="532446" y="245659"/>
                </a:cubicBezTo>
                <a:cubicBezTo>
                  <a:pt x="546094" y="236561"/>
                  <a:pt x="568566" y="234041"/>
                  <a:pt x="573390" y="218364"/>
                </a:cubicBezTo>
                <a:cubicBezTo>
                  <a:pt x="628065" y="40670"/>
                  <a:pt x="527994" y="87920"/>
                  <a:pt x="627981" y="54591"/>
                </a:cubicBezTo>
                <a:cubicBezTo>
                  <a:pt x="636341" y="58771"/>
                  <a:pt x="714745" y="95151"/>
                  <a:pt x="723515" y="109182"/>
                </a:cubicBezTo>
                <a:cubicBezTo>
                  <a:pt x="738764" y="133580"/>
                  <a:pt x="750811" y="191068"/>
                  <a:pt x="750811" y="191068"/>
                </a:cubicBezTo>
                <a:cubicBezTo>
                  <a:pt x="755360" y="227462"/>
                  <a:pt x="741546" y="271610"/>
                  <a:pt x="764458" y="300250"/>
                </a:cubicBezTo>
                <a:cubicBezTo>
                  <a:pt x="776515" y="315322"/>
                  <a:pt x="795172" y="275674"/>
                  <a:pt x="805402" y="259307"/>
                </a:cubicBezTo>
                <a:cubicBezTo>
                  <a:pt x="818386" y="238532"/>
                  <a:pt x="822747" y="213455"/>
                  <a:pt x="832697" y="191068"/>
                </a:cubicBezTo>
                <a:cubicBezTo>
                  <a:pt x="840960" y="172477"/>
                  <a:pt x="850894" y="154674"/>
                  <a:pt x="859993" y="136477"/>
                </a:cubicBezTo>
                <a:cubicBezTo>
                  <a:pt x="868391" y="102884"/>
                  <a:pt x="887987" y="60888"/>
                  <a:pt x="859993" y="27295"/>
                </a:cubicBezTo>
                <a:cubicBezTo>
                  <a:pt x="846969" y="11666"/>
                  <a:pt x="823599" y="9098"/>
                  <a:pt x="805402" y="0"/>
                </a:cubicBezTo>
                <a:cubicBezTo>
                  <a:pt x="778106" y="4549"/>
                  <a:pt x="751018" y="10591"/>
                  <a:pt x="723515" y="13647"/>
                </a:cubicBezTo>
                <a:cubicBezTo>
                  <a:pt x="669070" y="19696"/>
                  <a:pt x="612100" y="11185"/>
                  <a:pt x="559742" y="27295"/>
                </a:cubicBezTo>
                <a:cubicBezTo>
                  <a:pt x="545992" y="31526"/>
                  <a:pt x="554074" y="56269"/>
                  <a:pt x="546094" y="68239"/>
                </a:cubicBezTo>
                <a:cubicBezTo>
                  <a:pt x="531002" y="90877"/>
                  <a:pt x="489384" y="123889"/>
                  <a:pt x="464208" y="136477"/>
                </a:cubicBezTo>
                <a:cubicBezTo>
                  <a:pt x="451341" y="142911"/>
                  <a:pt x="436912" y="145576"/>
                  <a:pt x="423264" y="150125"/>
                </a:cubicBezTo>
                <a:cubicBezTo>
                  <a:pt x="358942" y="246610"/>
                  <a:pt x="439661" y="127169"/>
                  <a:pt x="355026" y="245659"/>
                </a:cubicBezTo>
                <a:cubicBezTo>
                  <a:pt x="345492" y="259007"/>
                  <a:pt x="338231" y="274002"/>
                  <a:pt x="327730" y="286603"/>
                </a:cubicBezTo>
                <a:cubicBezTo>
                  <a:pt x="240156" y="391692"/>
                  <a:pt x="327266" y="266830"/>
                  <a:pt x="259491" y="368489"/>
                </a:cubicBezTo>
                <a:cubicBezTo>
                  <a:pt x="236745" y="363940"/>
                  <a:pt x="212972" y="362987"/>
                  <a:pt x="191252" y="354842"/>
                </a:cubicBezTo>
                <a:cubicBezTo>
                  <a:pt x="177951" y="349854"/>
                  <a:pt x="98853" y="288954"/>
                  <a:pt x="95718" y="286603"/>
                </a:cubicBezTo>
                <a:cubicBezTo>
                  <a:pt x="5261" y="105685"/>
                  <a:pt x="130361" y="333319"/>
                  <a:pt x="27479" y="204716"/>
                </a:cubicBezTo>
                <a:cubicBezTo>
                  <a:pt x="18492" y="193483"/>
                  <a:pt x="0" y="167725"/>
                  <a:pt x="13832" y="163773"/>
                </a:cubicBezTo>
                <a:cubicBezTo>
                  <a:pt x="49098" y="153697"/>
                  <a:pt x="86620" y="172872"/>
                  <a:pt x="123014" y="177421"/>
                </a:cubicBezTo>
                <a:cubicBezTo>
                  <a:pt x="136662" y="191069"/>
                  <a:pt x="149130" y="206008"/>
                  <a:pt x="163957" y="218364"/>
                </a:cubicBezTo>
                <a:cubicBezTo>
                  <a:pt x="176558" y="228865"/>
                  <a:pt x="193302" y="234061"/>
                  <a:pt x="204900" y="245659"/>
                </a:cubicBezTo>
                <a:cubicBezTo>
                  <a:pt x="295885" y="336644"/>
                  <a:pt x="163959" y="241112"/>
                  <a:pt x="273139" y="313898"/>
                </a:cubicBezTo>
                <a:cubicBezTo>
                  <a:pt x="277688" y="345743"/>
                  <a:pt x="281770" y="377658"/>
                  <a:pt x="286787" y="409433"/>
                </a:cubicBezTo>
                <a:cubicBezTo>
                  <a:pt x="326144" y="658698"/>
                  <a:pt x="262204" y="575936"/>
                  <a:pt x="573390" y="559558"/>
                </a:cubicBezTo>
                <a:cubicBezTo>
                  <a:pt x="577939" y="541361"/>
                  <a:pt x="583953" y="523469"/>
                  <a:pt x="587037" y="504967"/>
                </a:cubicBezTo>
                <a:cubicBezTo>
                  <a:pt x="593067" y="468789"/>
                  <a:pt x="580340" y="426302"/>
                  <a:pt x="600685" y="395785"/>
                </a:cubicBezTo>
                <a:cubicBezTo>
                  <a:pt x="609784" y="382137"/>
                  <a:pt x="627981" y="413982"/>
                  <a:pt x="641629" y="423080"/>
                </a:cubicBezTo>
                <a:cubicBezTo>
                  <a:pt x="653365" y="440685"/>
                  <a:pt x="688231" y="498785"/>
                  <a:pt x="709867" y="504967"/>
                </a:cubicBezTo>
                <a:cubicBezTo>
                  <a:pt x="727902" y="510120"/>
                  <a:pt x="746261" y="495868"/>
                  <a:pt x="764458" y="491319"/>
                </a:cubicBezTo>
                <a:cubicBezTo>
                  <a:pt x="773557" y="477671"/>
                  <a:pt x="790122" y="466697"/>
                  <a:pt x="791754" y="450376"/>
                </a:cubicBezTo>
                <a:cubicBezTo>
                  <a:pt x="794955" y="418368"/>
                  <a:pt x="778106" y="354842"/>
                  <a:pt x="778106" y="3548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048000" y="5486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943600" y="4953000"/>
            <a:ext cx="1143000" cy="3048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16"/>
          <p:cNvSpPr txBox="1">
            <a:spLocks noChangeArrowheads="1"/>
          </p:cNvSpPr>
          <p:nvPr/>
        </p:nvSpPr>
        <p:spPr bwMode="auto">
          <a:xfrm>
            <a:off x="7162800" y="46482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CELL MEMBRANE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0200" y="5105400"/>
            <a:ext cx="12192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7" name="Rectangle 20"/>
          <p:cNvSpPr>
            <a:spLocks noChangeArrowheads="1"/>
          </p:cNvSpPr>
          <p:nvPr/>
        </p:nvSpPr>
        <p:spPr bwMode="auto">
          <a:xfrm>
            <a:off x="685800" y="48768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Nucleus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5029200" y="58674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9" name="Rectangle 25"/>
          <p:cNvSpPr>
            <a:spLocks noChangeArrowheads="1"/>
          </p:cNvSpPr>
          <p:nvPr/>
        </p:nvSpPr>
        <p:spPr bwMode="auto">
          <a:xfrm>
            <a:off x="6400800" y="6096000"/>
            <a:ext cx="1274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Cytoplasm</a:t>
            </a:r>
          </a:p>
        </p:txBody>
      </p:sp>
      <p:sp>
        <p:nvSpPr>
          <p:cNvPr id="14" name="Freeform 13"/>
          <p:cNvSpPr/>
          <p:nvPr/>
        </p:nvSpPr>
        <p:spPr>
          <a:xfrm>
            <a:off x="3048000" y="5638800"/>
            <a:ext cx="749300" cy="541338"/>
          </a:xfrm>
          <a:custGeom>
            <a:avLst/>
            <a:gdLst>
              <a:gd name="connsiteX0" fmla="*/ 314082 w 887987"/>
              <a:gd name="connsiteY0" fmla="*/ 354842 h 658698"/>
              <a:gd name="connsiteX1" fmla="*/ 355026 w 887987"/>
              <a:gd name="connsiteY1" fmla="*/ 409433 h 658698"/>
              <a:gd name="connsiteX2" fmla="*/ 436912 w 887987"/>
              <a:gd name="connsiteY2" fmla="*/ 436728 h 658698"/>
              <a:gd name="connsiteX3" fmla="*/ 546094 w 887987"/>
              <a:gd name="connsiteY3" fmla="*/ 477671 h 658698"/>
              <a:gd name="connsiteX4" fmla="*/ 614333 w 887987"/>
              <a:gd name="connsiteY4" fmla="*/ 464024 h 658698"/>
              <a:gd name="connsiteX5" fmla="*/ 655276 w 887987"/>
              <a:gd name="connsiteY5" fmla="*/ 368489 h 658698"/>
              <a:gd name="connsiteX6" fmla="*/ 696220 w 887987"/>
              <a:gd name="connsiteY6" fmla="*/ 327546 h 658698"/>
              <a:gd name="connsiteX7" fmla="*/ 709867 w 887987"/>
              <a:gd name="connsiteY7" fmla="*/ 368489 h 658698"/>
              <a:gd name="connsiteX8" fmla="*/ 723515 w 887987"/>
              <a:gd name="connsiteY8" fmla="*/ 327546 h 658698"/>
              <a:gd name="connsiteX9" fmla="*/ 709867 w 887987"/>
              <a:gd name="connsiteY9" fmla="*/ 272955 h 658698"/>
              <a:gd name="connsiteX10" fmla="*/ 641629 w 887987"/>
              <a:gd name="connsiteY10" fmla="*/ 204716 h 658698"/>
              <a:gd name="connsiteX11" fmla="*/ 600685 w 887987"/>
              <a:gd name="connsiteY11" fmla="*/ 191068 h 658698"/>
              <a:gd name="connsiteX12" fmla="*/ 587037 w 887987"/>
              <a:gd name="connsiteY12" fmla="*/ 232012 h 658698"/>
              <a:gd name="connsiteX13" fmla="*/ 559742 w 887987"/>
              <a:gd name="connsiteY13" fmla="*/ 286603 h 658698"/>
              <a:gd name="connsiteX14" fmla="*/ 573390 w 887987"/>
              <a:gd name="connsiteY14" fmla="*/ 327546 h 658698"/>
              <a:gd name="connsiteX15" fmla="*/ 587037 w 887987"/>
              <a:gd name="connsiteY15" fmla="*/ 382137 h 658698"/>
              <a:gd name="connsiteX16" fmla="*/ 559742 w 887987"/>
              <a:gd name="connsiteY16" fmla="*/ 423080 h 658698"/>
              <a:gd name="connsiteX17" fmla="*/ 532446 w 887987"/>
              <a:gd name="connsiteY17" fmla="*/ 368489 h 658698"/>
              <a:gd name="connsiteX18" fmla="*/ 450560 w 887987"/>
              <a:gd name="connsiteY18" fmla="*/ 313898 h 658698"/>
              <a:gd name="connsiteX19" fmla="*/ 409617 w 887987"/>
              <a:gd name="connsiteY19" fmla="*/ 286603 h 658698"/>
              <a:gd name="connsiteX20" fmla="*/ 368673 w 887987"/>
              <a:gd name="connsiteY20" fmla="*/ 259307 h 658698"/>
              <a:gd name="connsiteX21" fmla="*/ 314082 w 887987"/>
              <a:gd name="connsiteY21" fmla="*/ 272955 h 658698"/>
              <a:gd name="connsiteX22" fmla="*/ 286787 w 887987"/>
              <a:gd name="connsiteY22" fmla="*/ 450376 h 658698"/>
              <a:gd name="connsiteX23" fmla="*/ 368673 w 887987"/>
              <a:gd name="connsiteY23" fmla="*/ 504967 h 658698"/>
              <a:gd name="connsiteX24" fmla="*/ 532446 w 887987"/>
              <a:gd name="connsiteY24" fmla="*/ 491319 h 658698"/>
              <a:gd name="connsiteX25" fmla="*/ 559742 w 887987"/>
              <a:gd name="connsiteY25" fmla="*/ 450376 h 658698"/>
              <a:gd name="connsiteX26" fmla="*/ 600685 w 887987"/>
              <a:gd name="connsiteY26" fmla="*/ 423080 h 658698"/>
              <a:gd name="connsiteX27" fmla="*/ 532446 w 887987"/>
              <a:gd name="connsiteY27" fmla="*/ 218364 h 658698"/>
              <a:gd name="connsiteX28" fmla="*/ 491503 w 887987"/>
              <a:gd name="connsiteY28" fmla="*/ 204716 h 658698"/>
              <a:gd name="connsiteX29" fmla="*/ 341378 w 887987"/>
              <a:gd name="connsiteY29" fmla="*/ 245659 h 658698"/>
              <a:gd name="connsiteX30" fmla="*/ 300435 w 887987"/>
              <a:gd name="connsiteY30" fmla="*/ 286603 h 658698"/>
              <a:gd name="connsiteX31" fmla="*/ 286787 w 887987"/>
              <a:gd name="connsiteY31" fmla="*/ 341194 h 658698"/>
              <a:gd name="connsiteX32" fmla="*/ 300435 w 887987"/>
              <a:gd name="connsiteY32" fmla="*/ 436728 h 658698"/>
              <a:gd name="connsiteX33" fmla="*/ 382321 w 887987"/>
              <a:gd name="connsiteY33" fmla="*/ 491319 h 658698"/>
              <a:gd name="connsiteX34" fmla="*/ 532446 w 887987"/>
              <a:gd name="connsiteY34" fmla="*/ 477671 h 658698"/>
              <a:gd name="connsiteX35" fmla="*/ 587037 w 887987"/>
              <a:gd name="connsiteY35" fmla="*/ 409433 h 658698"/>
              <a:gd name="connsiteX36" fmla="*/ 627981 w 887987"/>
              <a:gd name="connsiteY36" fmla="*/ 327546 h 658698"/>
              <a:gd name="connsiteX37" fmla="*/ 614333 w 887987"/>
              <a:gd name="connsiteY37" fmla="*/ 272955 h 658698"/>
              <a:gd name="connsiteX38" fmla="*/ 518799 w 887987"/>
              <a:gd name="connsiteY38" fmla="*/ 272955 h 658698"/>
              <a:gd name="connsiteX39" fmla="*/ 491503 w 887987"/>
              <a:gd name="connsiteY39" fmla="*/ 327546 h 658698"/>
              <a:gd name="connsiteX40" fmla="*/ 464208 w 887987"/>
              <a:gd name="connsiteY40" fmla="*/ 368489 h 658698"/>
              <a:gd name="connsiteX41" fmla="*/ 395969 w 887987"/>
              <a:gd name="connsiteY41" fmla="*/ 245659 h 658698"/>
              <a:gd name="connsiteX42" fmla="*/ 368673 w 887987"/>
              <a:gd name="connsiteY42" fmla="*/ 204716 h 658698"/>
              <a:gd name="connsiteX43" fmla="*/ 300435 w 887987"/>
              <a:gd name="connsiteY43" fmla="*/ 177421 h 658698"/>
              <a:gd name="connsiteX44" fmla="*/ 273139 w 887987"/>
              <a:gd name="connsiteY44" fmla="*/ 259307 h 658698"/>
              <a:gd name="connsiteX45" fmla="*/ 286787 w 887987"/>
              <a:gd name="connsiteY45" fmla="*/ 354842 h 658698"/>
              <a:gd name="connsiteX46" fmla="*/ 300435 w 887987"/>
              <a:gd name="connsiteY46" fmla="*/ 395785 h 658698"/>
              <a:gd name="connsiteX47" fmla="*/ 341378 w 887987"/>
              <a:gd name="connsiteY47" fmla="*/ 423080 h 658698"/>
              <a:gd name="connsiteX48" fmla="*/ 409617 w 887987"/>
              <a:gd name="connsiteY48" fmla="*/ 450376 h 658698"/>
              <a:gd name="connsiteX49" fmla="*/ 614333 w 887987"/>
              <a:gd name="connsiteY49" fmla="*/ 368489 h 658698"/>
              <a:gd name="connsiteX50" fmla="*/ 627981 w 887987"/>
              <a:gd name="connsiteY50" fmla="*/ 327546 h 658698"/>
              <a:gd name="connsiteX51" fmla="*/ 641629 w 887987"/>
              <a:gd name="connsiteY51" fmla="*/ 177421 h 658698"/>
              <a:gd name="connsiteX52" fmla="*/ 682572 w 887987"/>
              <a:gd name="connsiteY52" fmla="*/ 191068 h 658698"/>
              <a:gd name="connsiteX53" fmla="*/ 778106 w 887987"/>
              <a:gd name="connsiteY53" fmla="*/ 286603 h 658698"/>
              <a:gd name="connsiteX54" fmla="*/ 791754 w 887987"/>
              <a:gd name="connsiteY54" fmla="*/ 327546 h 658698"/>
              <a:gd name="connsiteX55" fmla="*/ 819049 w 887987"/>
              <a:gd name="connsiteY55" fmla="*/ 54591 h 658698"/>
              <a:gd name="connsiteX56" fmla="*/ 778106 w 887987"/>
              <a:gd name="connsiteY56" fmla="*/ 40943 h 658698"/>
              <a:gd name="connsiteX57" fmla="*/ 709867 w 887987"/>
              <a:gd name="connsiteY57" fmla="*/ 122830 h 658698"/>
              <a:gd name="connsiteX58" fmla="*/ 682572 w 887987"/>
              <a:gd name="connsiteY58" fmla="*/ 177421 h 658698"/>
              <a:gd name="connsiteX59" fmla="*/ 641629 w 887987"/>
              <a:gd name="connsiteY59" fmla="*/ 204716 h 658698"/>
              <a:gd name="connsiteX60" fmla="*/ 546094 w 887987"/>
              <a:gd name="connsiteY60" fmla="*/ 150125 h 658698"/>
              <a:gd name="connsiteX61" fmla="*/ 491503 w 887987"/>
              <a:gd name="connsiteY61" fmla="*/ 122830 h 658698"/>
              <a:gd name="connsiteX62" fmla="*/ 450560 w 887987"/>
              <a:gd name="connsiteY62" fmla="*/ 95534 h 658698"/>
              <a:gd name="connsiteX63" fmla="*/ 436912 w 887987"/>
              <a:gd name="connsiteY63" fmla="*/ 259307 h 658698"/>
              <a:gd name="connsiteX64" fmla="*/ 532446 w 887987"/>
              <a:gd name="connsiteY64" fmla="*/ 245659 h 658698"/>
              <a:gd name="connsiteX65" fmla="*/ 573390 w 887987"/>
              <a:gd name="connsiteY65" fmla="*/ 218364 h 658698"/>
              <a:gd name="connsiteX66" fmla="*/ 627981 w 887987"/>
              <a:gd name="connsiteY66" fmla="*/ 54591 h 658698"/>
              <a:gd name="connsiteX67" fmla="*/ 723515 w 887987"/>
              <a:gd name="connsiteY67" fmla="*/ 109182 h 658698"/>
              <a:gd name="connsiteX68" fmla="*/ 750811 w 887987"/>
              <a:gd name="connsiteY68" fmla="*/ 191068 h 658698"/>
              <a:gd name="connsiteX69" fmla="*/ 764458 w 887987"/>
              <a:gd name="connsiteY69" fmla="*/ 300250 h 658698"/>
              <a:gd name="connsiteX70" fmla="*/ 805402 w 887987"/>
              <a:gd name="connsiteY70" fmla="*/ 259307 h 658698"/>
              <a:gd name="connsiteX71" fmla="*/ 832697 w 887987"/>
              <a:gd name="connsiteY71" fmla="*/ 191068 h 658698"/>
              <a:gd name="connsiteX72" fmla="*/ 859993 w 887987"/>
              <a:gd name="connsiteY72" fmla="*/ 136477 h 658698"/>
              <a:gd name="connsiteX73" fmla="*/ 859993 w 887987"/>
              <a:gd name="connsiteY73" fmla="*/ 27295 h 658698"/>
              <a:gd name="connsiteX74" fmla="*/ 805402 w 887987"/>
              <a:gd name="connsiteY74" fmla="*/ 0 h 658698"/>
              <a:gd name="connsiteX75" fmla="*/ 723515 w 887987"/>
              <a:gd name="connsiteY75" fmla="*/ 13647 h 658698"/>
              <a:gd name="connsiteX76" fmla="*/ 559742 w 887987"/>
              <a:gd name="connsiteY76" fmla="*/ 27295 h 658698"/>
              <a:gd name="connsiteX77" fmla="*/ 546094 w 887987"/>
              <a:gd name="connsiteY77" fmla="*/ 68239 h 658698"/>
              <a:gd name="connsiteX78" fmla="*/ 464208 w 887987"/>
              <a:gd name="connsiteY78" fmla="*/ 136477 h 658698"/>
              <a:gd name="connsiteX79" fmla="*/ 423264 w 887987"/>
              <a:gd name="connsiteY79" fmla="*/ 150125 h 658698"/>
              <a:gd name="connsiteX80" fmla="*/ 355026 w 887987"/>
              <a:gd name="connsiteY80" fmla="*/ 245659 h 658698"/>
              <a:gd name="connsiteX81" fmla="*/ 327730 w 887987"/>
              <a:gd name="connsiteY81" fmla="*/ 286603 h 658698"/>
              <a:gd name="connsiteX82" fmla="*/ 259491 w 887987"/>
              <a:gd name="connsiteY82" fmla="*/ 368489 h 658698"/>
              <a:gd name="connsiteX83" fmla="*/ 191252 w 887987"/>
              <a:gd name="connsiteY83" fmla="*/ 354842 h 658698"/>
              <a:gd name="connsiteX84" fmla="*/ 95718 w 887987"/>
              <a:gd name="connsiteY84" fmla="*/ 286603 h 658698"/>
              <a:gd name="connsiteX85" fmla="*/ 27479 w 887987"/>
              <a:gd name="connsiteY85" fmla="*/ 204716 h 658698"/>
              <a:gd name="connsiteX86" fmla="*/ 13832 w 887987"/>
              <a:gd name="connsiteY86" fmla="*/ 163773 h 658698"/>
              <a:gd name="connsiteX87" fmla="*/ 123014 w 887987"/>
              <a:gd name="connsiteY87" fmla="*/ 177421 h 658698"/>
              <a:gd name="connsiteX88" fmla="*/ 163957 w 887987"/>
              <a:gd name="connsiteY88" fmla="*/ 218364 h 658698"/>
              <a:gd name="connsiteX89" fmla="*/ 204900 w 887987"/>
              <a:gd name="connsiteY89" fmla="*/ 245659 h 658698"/>
              <a:gd name="connsiteX90" fmla="*/ 273139 w 887987"/>
              <a:gd name="connsiteY90" fmla="*/ 313898 h 658698"/>
              <a:gd name="connsiteX91" fmla="*/ 286787 w 887987"/>
              <a:gd name="connsiteY91" fmla="*/ 409433 h 658698"/>
              <a:gd name="connsiteX92" fmla="*/ 573390 w 887987"/>
              <a:gd name="connsiteY92" fmla="*/ 559558 h 658698"/>
              <a:gd name="connsiteX93" fmla="*/ 587037 w 887987"/>
              <a:gd name="connsiteY93" fmla="*/ 504967 h 658698"/>
              <a:gd name="connsiteX94" fmla="*/ 600685 w 887987"/>
              <a:gd name="connsiteY94" fmla="*/ 395785 h 658698"/>
              <a:gd name="connsiteX95" fmla="*/ 641629 w 887987"/>
              <a:gd name="connsiteY95" fmla="*/ 423080 h 658698"/>
              <a:gd name="connsiteX96" fmla="*/ 709867 w 887987"/>
              <a:gd name="connsiteY96" fmla="*/ 504967 h 658698"/>
              <a:gd name="connsiteX97" fmla="*/ 764458 w 887987"/>
              <a:gd name="connsiteY97" fmla="*/ 491319 h 658698"/>
              <a:gd name="connsiteX98" fmla="*/ 791754 w 887987"/>
              <a:gd name="connsiteY98" fmla="*/ 450376 h 658698"/>
              <a:gd name="connsiteX99" fmla="*/ 778106 w 887987"/>
              <a:gd name="connsiteY99" fmla="*/ 354842 h 6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7987" h="658698">
                <a:moveTo>
                  <a:pt x="314082" y="354842"/>
                </a:moveTo>
                <a:cubicBezTo>
                  <a:pt x="327730" y="373039"/>
                  <a:pt x="336100" y="396816"/>
                  <a:pt x="355026" y="409433"/>
                </a:cubicBezTo>
                <a:cubicBezTo>
                  <a:pt x="378966" y="425393"/>
                  <a:pt x="412973" y="420768"/>
                  <a:pt x="436912" y="436728"/>
                </a:cubicBezTo>
                <a:cubicBezTo>
                  <a:pt x="497156" y="476891"/>
                  <a:pt x="461771" y="460807"/>
                  <a:pt x="546094" y="477671"/>
                </a:cubicBezTo>
                <a:cubicBezTo>
                  <a:pt x="568840" y="473122"/>
                  <a:pt x="594193" y="475533"/>
                  <a:pt x="614333" y="464024"/>
                </a:cubicBezTo>
                <a:cubicBezTo>
                  <a:pt x="651758" y="442639"/>
                  <a:pt x="637966" y="398781"/>
                  <a:pt x="655276" y="368489"/>
                </a:cubicBezTo>
                <a:cubicBezTo>
                  <a:pt x="664852" y="351731"/>
                  <a:pt x="682572" y="341194"/>
                  <a:pt x="696220" y="327546"/>
                </a:cubicBezTo>
                <a:cubicBezTo>
                  <a:pt x="700769" y="341194"/>
                  <a:pt x="695481" y="368489"/>
                  <a:pt x="709867" y="368489"/>
                </a:cubicBezTo>
                <a:cubicBezTo>
                  <a:pt x="724253" y="368489"/>
                  <a:pt x="723515" y="341932"/>
                  <a:pt x="723515" y="327546"/>
                </a:cubicBezTo>
                <a:cubicBezTo>
                  <a:pt x="723515" y="308789"/>
                  <a:pt x="717256" y="290195"/>
                  <a:pt x="709867" y="272955"/>
                </a:cubicBezTo>
                <a:cubicBezTo>
                  <a:pt x="694979" y="238216"/>
                  <a:pt x="674714" y="221259"/>
                  <a:pt x="641629" y="204716"/>
                </a:cubicBezTo>
                <a:cubicBezTo>
                  <a:pt x="628762" y="198282"/>
                  <a:pt x="614333" y="195617"/>
                  <a:pt x="600685" y="191068"/>
                </a:cubicBezTo>
                <a:cubicBezTo>
                  <a:pt x="596136" y="204716"/>
                  <a:pt x="592704" y="218789"/>
                  <a:pt x="587037" y="232012"/>
                </a:cubicBezTo>
                <a:cubicBezTo>
                  <a:pt x="579023" y="250712"/>
                  <a:pt x="562619" y="266463"/>
                  <a:pt x="559742" y="286603"/>
                </a:cubicBezTo>
                <a:cubicBezTo>
                  <a:pt x="557708" y="300844"/>
                  <a:pt x="569438" y="313714"/>
                  <a:pt x="573390" y="327546"/>
                </a:cubicBezTo>
                <a:cubicBezTo>
                  <a:pt x="578543" y="345581"/>
                  <a:pt x="582488" y="363940"/>
                  <a:pt x="587037" y="382137"/>
                </a:cubicBezTo>
                <a:cubicBezTo>
                  <a:pt x="577939" y="395785"/>
                  <a:pt x="575655" y="427058"/>
                  <a:pt x="559742" y="423080"/>
                </a:cubicBezTo>
                <a:cubicBezTo>
                  <a:pt x="540005" y="418146"/>
                  <a:pt x="546832" y="382875"/>
                  <a:pt x="532446" y="368489"/>
                </a:cubicBezTo>
                <a:cubicBezTo>
                  <a:pt x="509249" y="345292"/>
                  <a:pt x="477855" y="332095"/>
                  <a:pt x="450560" y="313898"/>
                </a:cubicBezTo>
                <a:lnTo>
                  <a:pt x="409617" y="286603"/>
                </a:lnTo>
                <a:lnTo>
                  <a:pt x="368673" y="259307"/>
                </a:lnTo>
                <a:cubicBezTo>
                  <a:pt x="350476" y="263856"/>
                  <a:pt x="330368" y="263649"/>
                  <a:pt x="314082" y="272955"/>
                </a:cubicBezTo>
                <a:cubicBezTo>
                  <a:pt x="249045" y="310119"/>
                  <a:pt x="251712" y="380225"/>
                  <a:pt x="286787" y="450376"/>
                </a:cubicBezTo>
                <a:cubicBezTo>
                  <a:pt x="301458" y="479718"/>
                  <a:pt x="368673" y="504967"/>
                  <a:pt x="368673" y="504967"/>
                </a:cubicBezTo>
                <a:cubicBezTo>
                  <a:pt x="423264" y="500418"/>
                  <a:pt x="479773" y="506368"/>
                  <a:pt x="532446" y="491319"/>
                </a:cubicBezTo>
                <a:cubicBezTo>
                  <a:pt x="548217" y="486813"/>
                  <a:pt x="548144" y="461974"/>
                  <a:pt x="559742" y="450376"/>
                </a:cubicBezTo>
                <a:cubicBezTo>
                  <a:pt x="571340" y="438778"/>
                  <a:pt x="587037" y="432179"/>
                  <a:pt x="600685" y="423080"/>
                </a:cubicBezTo>
                <a:cubicBezTo>
                  <a:pt x="588851" y="281078"/>
                  <a:pt x="629324" y="273723"/>
                  <a:pt x="532446" y="218364"/>
                </a:cubicBezTo>
                <a:cubicBezTo>
                  <a:pt x="519956" y="211227"/>
                  <a:pt x="505151" y="209265"/>
                  <a:pt x="491503" y="204716"/>
                </a:cubicBezTo>
                <a:cubicBezTo>
                  <a:pt x="425260" y="214179"/>
                  <a:pt x="393478" y="208444"/>
                  <a:pt x="341378" y="245659"/>
                </a:cubicBezTo>
                <a:cubicBezTo>
                  <a:pt x="325672" y="256877"/>
                  <a:pt x="314083" y="272955"/>
                  <a:pt x="300435" y="286603"/>
                </a:cubicBezTo>
                <a:cubicBezTo>
                  <a:pt x="295886" y="304800"/>
                  <a:pt x="291940" y="323159"/>
                  <a:pt x="286787" y="341194"/>
                </a:cubicBezTo>
                <a:cubicBezTo>
                  <a:pt x="274237" y="385120"/>
                  <a:pt x="256054" y="392347"/>
                  <a:pt x="300435" y="436728"/>
                </a:cubicBezTo>
                <a:cubicBezTo>
                  <a:pt x="323632" y="459925"/>
                  <a:pt x="355026" y="473122"/>
                  <a:pt x="382321" y="491319"/>
                </a:cubicBezTo>
                <a:cubicBezTo>
                  <a:pt x="432363" y="486770"/>
                  <a:pt x="483313" y="488199"/>
                  <a:pt x="532446" y="477671"/>
                </a:cubicBezTo>
                <a:cubicBezTo>
                  <a:pt x="583983" y="466628"/>
                  <a:pt x="569411" y="444685"/>
                  <a:pt x="587037" y="409433"/>
                </a:cubicBezTo>
                <a:cubicBezTo>
                  <a:pt x="639953" y="303599"/>
                  <a:pt x="593674" y="430463"/>
                  <a:pt x="627981" y="327546"/>
                </a:cubicBezTo>
                <a:cubicBezTo>
                  <a:pt x="623432" y="309349"/>
                  <a:pt x="626050" y="287602"/>
                  <a:pt x="614333" y="272955"/>
                </a:cubicBezTo>
                <a:cubicBezTo>
                  <a:pt x="591490" y="244402"/>
                  <a:pt x="540545" y="267518"/>
                  <a:pt x="518799" y="272955"/>
                </a:cubicBezTo>
                <a:cubicBezTo>
                  <a:pt x="509700" y="291152"/>
                  <a:pt x="501597" y="309882"/>
                  <a:pt x="491503" y="327546"/>
                </a:cubicBezTo>
                <a:cubicBezTo>
                  <a:pt x="483365" y="341787"/>
                  <a:pt x="478879" y="375824"/>
                  <a:pt x="464208" y="368489"/>
                </a:cubicBezTo>
                <a:cubicBezTo>
                  <a:pt x="406832" y="339801"/>
                  <a:pt x="417713" y="289146"/>
                  <a:pt x="395969" y="245659"/>
                </a:cubicBezTo>
                <a:cubicBezTo>
                  <a:pt x="388633" y="230988"/>
                  <a:pt x="377772" y="218364"/>
                  <a:pt x="368673" y="204716"/>
                </a:cubicBezTo>
                <a:cubicBezTo>
                  <a:pt x="360660" y="180676"/>
                  <a:pt x="353903" y="115043"/>
                  <a:pt x="300435" y="177421"/>
                </a:cubicBezTo>
                <a:cubicBezTo>
                  <a:pt x="281710" y="199266"/>
                  <a:pt x="273139" y="259307"/>
                  <a:pt x="273139" y="259307"/>
                </a:cubicBezTo>
                <a:cubicBezTo>
                  <a:pt x="277688" y="291152"/>
                  <a:pt x="280478" y="323298"/>
                  <a:pt x="286787" y="354842"/>
                </a:cubicBezTo>
                <a:cubicBezTo>
                  <a:pt x="289608" y="368949"/>
                  <a:pt x="291448" y="384552"/>
                  <a:pt x="300435" y="395785"/>
                </a:cubicBezTo>
                <a:cubicBezTo>
                  <a:pt x="310682" y="408593"/>
                  <a:pt x="326707" y="415745"/>
                  <a:pt x="341378" y="423080"/>
                </a:cubicBezTo>
                <a:cubicBezTo>
                  <a:pt x="363290" y="434036"/>
                  <a:pt x="386871" y="441277"/>
                  <a:pt x="409617" y="450376"/>
                </a:cubicBezTo>
                <a:cubicBezTo>
                  <a:pt x="582831" y="423727"/>
                  <a:pt x="568544" y="475327"/>
                  <a:pt x="614333" y="368489"/>
                </a:cubicBezTo>
                <a:cubicBezTo>
                  <a:pt x="620000" y="355266"/>
                  <a:pt x="623432" y="341194"/>
                  <a:pt x="627981" y="327546"/>
                </a:cubicBezTo>
                <a:cubicBezTo>
                  <a:pt x="632530" y="277504"/>
                  <a:pt x="622967" y="224075"/>
                  <a:pt x="641629" y="177421"/>
                </a:cubicBezTo>
                <a:cubicBezTo>
                  <a:pt x="646972" y="164064"/>
                  <a:pt x="670373" y="183444"/>
                  <a:pt x="682572" y="191068"/>
                </a:cubicBezTo>
                <a:cubicBezTo>
                  <a:pt x="725246" y="217739"/>
                  <a:pt x="756261" y="242913"/>
                  <a:pt x="778106" y="286603"/>
                </a:cubicBezTo>
                <a:cubicBezTo>
                  <a:pt x="784540" y="299470"/>
                  <a:pt x="787205" y="313898"/>
                  <a:pt x="791754" y="327546"/>
                </a:cubicBezTo>
                <a:cubicBezTo>
                  <a:pt x="815621" y="232080"/>
                  <a:pt x="833275" y="175507"/>
                  <a:pt x="819049" y="54591"/>
                </a:cubicBezTo>
                <a:cubicBezTo>
                  <a:pt x="817368" y="40304"/>
                  <a:pt x="791754" y="45492"/>
                  <a:pt x="778106" y="40943"/>
                </a:cubicBezTo>
                <a:cubicBezTo>
                  <a:pt x="740470" y="78579"/>
                  <a:pt x="735201" y="78495"/>
                  <a:pt x="709867" y="122830"/>
                </a:cubicBezTo>
                <a:cubicBezTo>
                  <a:pt x="699773" y="140494"/>
                  <a:pt x="695596" y="161792"/>
                  <a:pt x="682572" y="177421"/>
                </a:cubicBezTo>
                <a:cubicBezTo>
                  <a:pt x="672071" y="190022"/>
                  <a:pt x="655277" y="195618"/>
                  <a:pt x="641629" y="204716"/>
                </a:cubicBezTo>
                <a:cubicBezTo>
                  <a:pt x="535893" y="178282"/>
                  <a:pt x="633659" y="212671"/>
                  <a:pt x="546094" y="150125"/>
                </a:cubicBezTo>
                <a:cubicBezTo>
                  <a:pt x="529539" y="138300"/>
                  <a:pt x="509167" y="132924"/>
                  <a:pt x="491503" y="122830"/>
                </a:cubicBezTo>
                <a:cubicBezTo>
                  <a:pt x="477262" y="114692"/>
                  <a:pt x="464208" y="104633"/>
                  <a:pt x="450560" y="95534"/>
                </a:cubicBezTo>
                <a:cubicBezTo>
                  <a:pt x="436380" y="130984"/>
                  <a:pt x="386891" y="221791"/>
                  <a:pt x="436912" y="259307"/>
                </a:cubicBezTo>
                <a:cubicBezTo>
                  <a:pt x="462646" y="278608"/>
                  <a:pt x="500601" y="250208"/>
                  <a:pt x="532446" y="245659"/>
                </a:cubicBezTo>
                <a:cubicBezTo>
                  <a:pt x="546094" y="236561"/>
                  <a:pt x="568566" y="234041"/>
                  <a:pt x="573390" y="218364"/>
                </a:cubicBezTo>
                <a:cubicBezTo>
                  <a:pt x="628065" y="40670"/>
                  <a:pt x="527994" y="87920"/>
                  <a:pt x="627981" y="54591"/>
                </a:cubicBezTo>
                <a:cubicBezTo>
                  <a:pt x="636341" y="58771"/>
                  <a:pt x="714745" y="95151"/>
                  <a:pt x="723515" y="109182"/>
                </a:cubicBezTo>
                <a:cubicBezTo>
                  <a:pt x="738764" y="133580"/>
                  <a:pt x="750811" y="191068"/>
                  <a:pt x="750811" y="191068"/>
                </a:cubicBezTo>
                <a:cubicBezTo>
                  <a:pt x="755360" y="227462"/>
                  <a:pt x="741546" y="271610"/>
                  <a:pt x="764458" y="300250"/>
                </a:cubicBezTo>
                <a:cubicBezTo>
                  <a:pt x="776515" y="315322"/>
                  <a:pt x="795172" y="275674"/>
                  <a:pt x="805402" y="259307"/>
                </a:cubicBezTo>
                <a:cubicBezTo>
                  <a:pt x="818386" y="238532"/>
                  <a:pt x="822747" y="213455"/>
                  <a:pt x="832697" y="191068"/>
                </a:cubicBezTo>
                <a:cubicBezTo>
                  <a:pt x="840960" y="172477"/>
                  <a:pt x="850894" y="154674"/>
                  <a:pt x="859993" y="136477"/>
                </a:cubicBezTo>
                <a:cubicBezTo>
                  <a:pt x="868391" y="102884"/>
                  <a:pt x="887987" y="60888"/>
                  <a:pt x="859993" y="27295"/>
                </a:cubicBezTo>
                <a:cubicBezTo>
                  <a:pt x="846969" y="11666"/>
                  <a:pt x="823599" y="9098"/>
                  <a:pt x="805402" y="0"/>
                </a:cubicBezTo>
                <a:cubicBezTo>
                  <a:pt x="778106" y="4549"/>
                  <a:pt x="751018" y="10591"/>
                  <a:pt x="723515" y="13647"/>
                </a:cubicBezTo>
                <a:cubicBezTo>
                  <a:pt x="669070" y="19696"/>
                  <a:pt x="612100" y="11185"/>
                  <a:pt x="559742" y="27295"/>
                </a:cubicBezTo>
                <a:cubicBezTo>
                  <a:pt x="545992" y="31526"/>
                  <a:pt x="554074" y="56269"/>
                  <a:pt x="546094" y="68239"/>
                </a:cubicBezTo>
                <a:cubicBezTo>
                  <a:pt x="531002" y="90877"/>
                  <a:pt x="489384" y="123889"/>
                  <a:pt x="464208" y="136477"/>
                </a:cubicBezTo>
                <a:cubicBezTo>
                  <a:pt x="451341" y="142911"/>
                  <a:pt x="436912" y="145576"/>
                  <a:pt x="423264" y="150125"/>
                </a:cubicBezTo>
                <a:cubicBezTo>
                  <a:pt x="358942" y="246610"/>
                  <a:pt x="439661" y="127169"/>
                  <a:pt x="355026" y="245659"/>
                </a:cubicBezTo>
                <a:cubicBezTo>
                  <a:pt x="345492" y="259007"/>
                  <a:pt x="338231" y="274002"/>
                  <a:pt x="327730" y="286603"/>
                </a:cubicBezTo>
                <a:cubicBezTo>
                  <a:pt x="240156" y="391692"/>
                  <a:pt x="327266" y="266830"/>
                  <a:pt x="259491" y="368489"/>
                </a:cubicBezTo>
                <a:cubicBezTo>
                  <a:pt x="236745" y="363940"/>
                  <a:pt x="212972" y="362987"/>
                  <a:pt x="191252" y="354842"/>
                </a:cubicBezTo>
                <a:cubicBezTo>
                  <a:pt x="177951" y="349854"/>
                  <a:pt x="98853" y="288954"/>
                  <a:pt x="95718" y="286603"/>
                </a:cubicBezTo>
                <a:cubicBezTo>
                  <a:pt x="5261" y="105685"/>
                  <a:pt x="130361" y="333319"/>
                  <a:pt x="27479" y="204716"/>
                </a:cubicBezTo>
                <a:cubicBezTo>
                  <a:pt x="18492" y="193483"/>
                  <a:pt x="0" y="167725"/>
                  <a:pt x="13832" y="163773"/>
                </a:cubicBezTo>
                <a:cubicBezTo>
                  <a:pt x="49098" y="153697"/>
                  <a:pt x="86620" y="172872"/>
                  <a:pt x="123014" y="177421"/>
                </a:cubicBezTo>
                <a:cubicBezTo>
                  <a:pt x="136662" y="191069"/>
                  <a:pt x="149130" y="206008"/>
                  <a:pt x="163957" y="218364"/>
                </a:cubicBezTo>
                <a:cubicBezTo>
                  <a:pt x="176558" y="228865"/>
                  <a:pt x="193302" y="234061"/>
                  <a:pt x="204900" y="245659"/>
                </a:cubicBezTo>
                <a:cubicBezTo>
                  <a:pt x="295885" y="336644"/>
                  <a:pt x="163959" y="241112"/>
                  <a:pt x="273139" y="313898"/>
                </a:cubicBezTo>
                <a:cubicBezTo>
                  <a:pt x="277688" y="345743"/>
                  <a:pt x="281770" y="377658"/>
                  <a:pt x="286787" y="409433"/>
                </a:cubicBezTo>
                <a:cubicBezTo>
                  <a:pt x="326144" y="658698"/>
                  <a:pt x="262204" y="575936"/>
                  <a:pt x="573390" y="559558"/>
                </a:cubicBezTo>
                <a:cubicBezTo>
                  <a:pt x="577939" y="541361"/>
                  <a:pt x="583953" y="523469"/>
                  <a:pt x="587037" y="504967"/>
                </a:cubicBezTo>
                <a:cubicBezTo>
                  <a:pt x="593067" y="468789"/>
                  <a:pt x="580340" y="426302"/>
                  <a:pt x="600685" y="395785"/>
                </a:cubicBezTo>
                <a:cubicBezTo>
                  <a:pt x="609784" y="382137"/>
                  <a:pt x="627981" y="413982"/>
                  <a:pt x="641629" y="423080"/>
                </a:cubicBezTo>
                <a:cubicBezTo>
                  <a:pt x="653365" y="440685"/>
                  <a:pt x="688231" y="498785"/>
                  <a:pt x="709867" y="504967"/>
                </a:cubicBezTo>
                <a:cubicBezTo>
                  <a:pt x="727902" y="510120"/>
                  <a:pt x="746261" y="495868"/>
                  <a:pt x="764458" y="491319"/>
                </a:cubicBezTo>
                <a:cubicBezTo>
                  <a:pt x="773557" y="477671"/>
                  <a:pt x="790122" y="466697"/>
                  <a:pt x="791754" y="450376"/>
                </a:cubicBezTo>
                <a:cubicBezTo>
                  <a:pt x="794955" y="418368"/>
                  <a:pt x="778106" y="354842"/>
                  <a:pt x="778106" y="3548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Interphase</a:t>
            </a:r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25607" name="Picture 12" descr="animal_inter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681288"/>
            <a:ext cx="3429000" cy="3429000"/>
          </a:xfrm>
          <a:noFill/>
        </p:spPr>
      </p:pic>
      <p:pic>
        <p:nvPicPr>
          <p:cNvPr id="25608" name="Picture 13" descr="plant_inter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1100" y="2681288"/>
            <a:ext cx="3429000" cy="3429000"/>
          </a:xfrm>
          <a:noFill/>
        </p:spPr>
      </p:pic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16764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7006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smtClean="0">
                <a:solidFill>
                  <a:schemeClr val="tx1"/>
                </a:solidFill>
                <a:effectLst/>
              </a:rPr>
              <a:t>Prophase </a:t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b="1" dirty="0" smtClean="0">
                <a:solidFill>
                  <a:schemeClr val="tx1"/>
                </a:solidFill>
                <a:effectLst/>
              </a:rPr>
              <a:t>1</a:t>
            </a:r>
            <a:r>
              <a:rPr lang="en-US" b="1" baseline="30000" dirty="0" smtClean="0">
                <a:solidFill>
                  <a:schemeClr val="tx1"/>
                </a:solidFill>
                <a:effectLst/>
              </a:rPr>
              <a:t>st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step in Mitosis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1336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smtClean="0">
                <a:solidFill>
                  <a:schemeClr val="bg1"/>
                </a:solidFill>
              </a:rPr>
              <a:t>Mitosis</a:t>
            </a:r>
            <a:r>
              <a:rPr lang="en-US" smtClean="0"/>
              <a:t> begins (cell begins to divide)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smtClean="0">
                <a:solidFill>
                  <a:schemeClr val="bg1"/>
                </a:solidFill>
              </a:rPr>
              <a:t>Centrioles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mtClean="0"/>
              <a:t>(or poles) appear and begin to move to opposite end of the cell. 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smtClean="0">
                <a:solidFill>
                  <a:schemeClr val="bg1"/>
                </a:solidFill>
              </a:rPr>
              <a:t>Spindle fibers</a:t>
            </a:r>
            <a:r>
              <a:rPr lang="en-US" smtClean="0"/>
              <a:t> form between the poles.</a:t>
            </a:r>
            <a:endParaRPr lang="en-US" b="1" u="sng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336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819400" y="5257800"/>
            <a:ext cx="838200" cy="838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943600" y="4953000"/>
            <a:ext cx="1143000" cy="3048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TextBox 16"/>
          <p:cNvSpPr txBox="1">
            <a:spLocks noChangeArrowheads="1"/>
          </p:cNvSpPr>
          <p:nvPr/>
        </p:nvSpPr>
        <p:spPr bwMode="auto">
          <a:xfrm>
            <a:off x="7162800" y="46482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Centrioles</a:t>
            </a:r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>
            <a:off x="1828800" y="5257800"/>
            <a:ext cx="1173163" cy="282575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Rectangle 20"/>
          <p:cNvSpPr>
            <a:spLocks noChangeArrowheads="1"/>
          </p:cNvSpPr>
          <p:nvPr/>
        </p:nvSpPr>
        <p:spPr bwMode="auto">
          <a:xfrm>
            <a:off x="685800" y="4876800"/>
            <a:ext cx="196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Sister chromatids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5410200" y="60960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Rectangle 25"/>
          <p:cNvSpPr>
            <a:spLocks noChangeArrowheads="1"/>
          </p:cNvSpPr>
          <p:nvPr/>
        </p:nvSpPr>
        <p:spPr bwMode="auto">
          <a:xfrm>
            <a:off x="6400800" y="6096000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Spindle fibers</a:t>
            </a:r>
          </a:p>
        </p:txBody>
      </p:sp>
      <p:sp>
        <p:nvSpPr>
          <p:cNvPr id="14" name="Freeform 13"/>
          <p:cNvSpPr/>
          <p:nvPr/>
        </p:nvSpPr>
        <p:spPr>
          <a:xfrm>
            <a:off x="3016250" y="5418138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001963" y="54594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154363" y="56118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68650" y="5570538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321050" y="5722938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306763" y="57642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276600" y="5410200"/>
            <a:ext cx="163513" cy="8255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352800" y="5334000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4267200" y="5257800"/>
            <a:ext cx="6096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Arc 28"/>
          <p:cNvSpPr/>
          <p:nvPr/>
        </p:nvSpPr>
        <p:spPr>
          <a:xfrm flipH="1">
            <a:off x="5334000" y="5257800"/>
            <a:ext cx="685800" cy="1066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4800600" y="5105400"/>
            <a:ext cx="457200" cy="838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4572000" y="5943600"/>
            <a:ext cx="914400" cy="533400"/>
          </a:xfrm>
          <a:prstGeom prst="arc">
            <a:avLst>
              <a:gd name="adj1" fmla="val 1744307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Arc 32"/>
          <p:cNvSpPr/>
          <p:nvPr/>
        </p:nvSpPr>
        <p:spPr>
          <a:xfrm flipH="1">
            <a:off x="5486400" y="5638800"/>
            <a:ext cx="914400" cy="838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Arc 33"/>
          <p:cNvSpPr/>
          <p:nvPr/>
        </p:nvSpPr>
        <p:spPr>
          <a:xfrm rot="3805836" flipH="1">
            <a:off x="4325938" y="5780088"/>
            <a:ext cx="685800" cy="1066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00600" y="50292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91200" y="53340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15000" y="58674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029200" y="57912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Prophase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27655" name="Picture 10" descr="animal_pro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67000"/>
            <a:ext cx="3429000" cy="3429000"/>
          </a:xfrm>
          <a:noFill/>
        </p:spPr>
      </p:pic>
      <p:pic>
        <p:nvPicPr>
          <p:cNvPr id="27656" name="Picture 14" descr="plant_pro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</p:spPr>
      </p:pic>
      <p:sp>
        <p:nvSpPr>
          <p:cNvPr id="27657" name="Text Box 15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Photographs from: http://www.bioweb.uncc.edu/biol1110/Stages.htm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1600" y="3429000"/>
            <a:ext cx="792163" cy="511175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685800" y="3048000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Spindle fibers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400800" y="5029200"/>
            <a:ext cx="1143000" cy="2286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7239000" y="5257800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Centrioles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7006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7300" b="1" dirty="0" smtClean="0">
                <a:solidFill>
                  <a:schemeClr val="tx1"/>
                </a:solidFill>
                <a:effectLst/>
              </a:rPr>
              <a:t>Metaphase </a:t>
            </a:r>
            <a:br>
              <a:rPr lang="en-US" sz="7300" b="1" dirty="0" smtClean="0">
                <a:solidFill>
                  <a:schemeClr val="tx1"/>
                </a:solidFill>
                <a:effectLst/>
              </a:rPr>
            </a:br>
            <a:r>
              <a:rPr lang="en-US" b="1" dirty="0" smtClean="0">
                <a:solidFill>
                  <a:schemeClr val="tx1"/>
                </a:solidFill>
                <a:effectLst/>
              </a:rPr>
              <a:t> 2</a:t>
            </a:r>
            <a:r>
              <a:rPr lang="en-US" b="1" baseline="30000" dirty="0" smtClean="0">
                <a:solidFill>
                  <a:schemeClr val="tx1"/>
                </a:solidFill>
                <a:effectLst/>
              </a:rPr>
              <a:t>nd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step in Mitosis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1336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b="1" u="sng" smtClean="0">
                <a:solidFill>
                  <a:schemeClr val="bg1"/>
                </a:solidFill>
              </a:rPr>
              <a:t>Chromatids </a:t>
            </a:r>
            <a:r>
              <a:rPr lang="en-US" smtClean="0"/>
              <a:t>(or pairs of chromosomes) attach to the spindle fibers.</a:t>
            </a:r>
          </a:p>
        </p:txBody>
      </p:sp>
      <p:sp>
        <p:nvSpPr>
          <p:cNvPr id="6" name="Oval 5"/>
          <p:cNvSpPr/>
          <p:nvPr/>
        </p:nvSpPr>
        <p:spPr>
          <a:xfrm>
            <a:off x="22098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6248400" y="5105400"/>
            <a:ext cx="990600" cy="4572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16"/>
          <p:cNvSpPr txBox="1">
            <a:spLocks noChangeArrowheads="1"/>
          </p:cNvSpPr>
          <p:nvPr/>
        </p:nvSpPr>
        <p:spPr bwMode="auto">
          <a:xfrm>
            <a:off x="7162800" y="46482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Centrioles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5257800" y="59436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Rectangle 25"/>
          <p:cNvSpPr>
            <a:spLocks noChangeArrowheads="1"/>
          </p:cNvSpPr>
          <p:nvPr/>
        </p:nvSpPr>
        <p:spPr bwMode="auto">
          <a:xfrm>
            <a:off x="6400800" y="6096000"/>
            <a:ext cx="158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Spindle fibers</a:t>
            </a:r>
          </a:p>
        </p:txBody>
      </p:sp>
      <p:sp>
        <p:nvSpPr>
          <p:cNvPr id="14" name="Freeform 13"/>
          <p:cNvSpPr/>
          <p:nvPr/>
        </p:nvSpPr>
        <p:spPr>
          <a:xfrm>
            <a:off x="4114800" y="6019800"/>
            <a:ext cx="246063" cy="3714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038600" y="5943600"/>
            <a:ext cx="457200" cy="4572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962400" y="5257800"/>
            <a:ext cx="381000" cy="3810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962400" y="5257800"/>
            <a:ext cx="4572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962400" y="5638800"/>
            <a:ext cx="3810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810000" y="5638800"/>
            <a:ext cx="544513" cy="3810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886200" y="4953000"/>
            <a:ext cx="544513" cy="3048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86200" y="4876800"/>
            <a:ext cx="4572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362200" y="57150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19800" y="54864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72200" y="55626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62200" y="55626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4114800" y="5105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 flipV="1">
            <a:off x="4038600" y="5410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40386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4191000" y="6172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Connector 46"/>
          <p:cNvCxnSpPr>
            <a:endCxn id="41" idx="1"/>
          </p:cNvCxnSpPr>
          <p:nvPr/>
        </p:nvCxnSpPr>
        <p:spPr>
          <a:xfrm flipV="1">
            <a:off x="2590800" y="5116513"/>
            <a:ext cx="1546225" cy="44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" idx="2"/>
          </p:cNvCxnSpPr>
          <p:nvPr/>
        </p:nvCxnSpPr>
        <p:spPr>
          <a:xfrm rot="5400000" flipH="1" flipV="1">
            <a:off x="3154363" y="4724400"/>
            <a:ext cx="198438" cy="1570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0" idx="2"/>
            <a:endCxn id="43" idx="3"/>
          </p:cNvCxnSpPr>
          <p:nvPr/>
        </p:nvCxnSpPr>
        <p:spPr>
          <a:xfrm rot="16200000" flipH="1">
            <a:off x="3140869" y="4936332"/>
            <a:ext cx="247650" cy="159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3"/>
            <a:endCxn id="44" idx="1"/>
          </p:cNvCxnSpPr>
          <p:nvPr/>
        </p:nvCxnSpPr>
        <p:spPr>
          <a:xfrm>
            <a:off x="2408238" y="5791200"/>
            <a:ext cx="1804987" cy="39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38" idx="3"/>
          </p:cNvCxnSpPr>
          <p:nvPr/>
        </p:nvCxnSpPr>
        <p:spPr>
          <a:xfrm>
            <a:off x="4191000" y="5151438"/>
            <a:ext cx="204152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39" idx="0"/>
          </p:cNvCxnSpPr>
          <p:nvPr/>
        </p:nvCxnSpPr>
        <p:spPr>
          <a:xfrm>
            <a:off x="4038600" y="5456238"/>
            <a:ext cx="2171700" cy="10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39" idx="1"/>
          </p:cNvCxnSpPr>
          <p:nvPr/>
        </p:nvCxnSpPr>
        <p:spPr>
          <a:xfrm flipV="1">
            <a:off x="4038600" y="5676900"/>
            <a:ext cx="2133600" cy="16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39" idx="2"/>
          </p:cNvCxnSpPr>
          <p:nvPr/>
        </p:nvCxnSpPr>
        <p:spPr>
          <a:xfrm flipV="1">
            <a:off x="4267200" y="5791200"/>
            <a:ext cx="1943100" cy="42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Metaphase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Animal Cell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562600" y="1752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Plant Cell</a:t>
            </a:r>
          </a:p>
        </p:txBody>
      </p:sp>
      <p:pic>
        <p:nvPicPr>
          <p:cNvPr id="29703" name="Picture 10" descr="animal_metapha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667000"/>
            <a:ext cx="3429000" cy="3429000"/>
          </a:xfrm>
          <a:noFill/>
        </p:spPr>
      </p:pic>
      <p:pic>
        <p:nvPicPr>
          <p:cNvPr id="29704" name="Picture 12" descr="plant_metapha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667000"/>
            <a:ext cx="3429000" cy="3429000"/>
          </a:xfrm>
          <a:noFill/>
        </p:spPr>
      </p:pic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381000" y="6324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Photographs from: http://www.bioweb.uncc.edu/biol1110/Stages.htm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376</TotalTime>
  <Words>327</Words>
  <Application>Microsoft Office PowerPoint</Application>
  <PresentationFormat>On-screen Show (4:3)</PresentationFormat>
  <Paragraphs>95</Paragraphs>
  <Slides>18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Slide 1</vt:lpstr>
      <vt:lpstr>Three reasons why cells reproduce by asexual reproduction:                   1.  Growth                   2.  Repair                   3.  Replacement</vt:lpstr>
      <vt:lpstr>Slide 3</vt:lpstr>
      <vt:lpstr>Interphase  occurs before mitosis begins</vt:lpstr>
      <vt:lpstr>Interphase</vt:lpstr>
      <vt:lpstr>Prophase  1st step in Mitosis</vt:lpstr>
      <vt:lpstr>Prophase</vt:lpstr>
      <vt:lpstr>Metaphase   2nd step in Mitosis</vt:lpstr>
      <vt:lpstr>Metaphase</vt:lpstr>
      <vt:lpstr>Anaphase  3rd step in Mitosis</vt:lpstr>
      <vt:lpstr>Anaphase</vt:lpstr>
      <vt:lpstr>Telophase  4th step in Mitosis</vt:lpstr>
      <vt:lpstr>Telophase</vt:lpstr>
      <vt:lpstr>Cytokinesis occurs after mitosis  </vt:lpstr>
      <vt:lpstr>Slide 15</vt:lpstr>
      <vt:lpstr>REMEMBER!</vt:lpstr>
      <vt:lpstr>Cell Cycle</vt:lpstr>
      <vt:lpstr>The Cell Cycle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Debbie</cp:lastModifiedBy>
  <cp:revision>43</cp:revision>
  <dcterms:created xsi:type="dcterms:W3CDTF">2008-01-26T20:03:50Z</dcterms:created>
  <dcterms:modified xsi:type="dcterms:W3CDTF">2014-02-09T17:59:17Z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TC011424121033</vt:lpwstr>
  </property>
</Properties>
</file>